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6858000" type="screen4x3"/>
  <p:notesSz cx="6858000" cy="9144000"/>
  <p:embeddedFontLst>
    <p:embeddedFont>
      <p:font typeface="Caveat Brush" panose="020B0604020202020204" charset="0"/>
      <p:regular r:id="rId27"/>
    </p:embeddedFont>
    <p:embeddedFont>
      <p:font typeface="휴먼둥근헤드라인" panose="02030504000101010101" pitchFamily="18" charset="-127"/>
      <p:regular r:id="rId28"/>
    </p:embeddedFont>
    <p:embeddedFont>
      <p:font typeface="Malgun Gothic" panose="020B0503020000020004" pitchFamily="50" charset="-127"/>
      <p:regular r:id="rId29"/>
      <p:bold r:id="rId30"/>
    </p:embeddedFont>
    <p:embeddedFont>
      <p:font typeface="Do Hyeon" panose="020B0600000101010101" charset="-127"/>
      <p:regular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Black Han Sans" panose="020B0600000101010101" charset="-127"/>
      <p:regular r:id="rId36"/>
    </p:embeddedFont>
    <p:embeddedFont>
      <p:font typeface="Verdana" panose="020B0604030504040204" pitchFamily="34" charset="0"/>
      <p:regular r:id="rId37"/>
      <p:bold r:id="rId38"/>
      <p:italic r:id="rId39"/>
      <p:boldItalic r:id="rId40"/>
    </p:embeddedFont>
    <p:embeddedFont>
      <p:font typeface="배달의민족 주아" panose="020B0600000101010101" charset="-127"/>
      <p:regular r:id="rId41"/>
    </p:embeddedFont>
    <p:embeddedFont>
      <p:font typeface="Jua"/>
      <p:regular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3" roundtripDataSignature="AMtx7mgbGWjchgidy4Vu3/OxonVlC9a3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BFC5247-6674-4471-BC0D-2FCBE9E7B58D}">
  <a:tblStyle styleId="{CBFC5247-6674-4471-BC0D-2FCBE9E7B58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142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gif>
</file>

<file path=ppt/media/image17.gif>
</file>

<file path=ppt/media/image18.gif>
</file>

<file path=ppt/media/image19.gif>
</file>

<file path=ppt/media/image2.png>
</file>

<file path=ppt/media/image20.gif>
</file>

<file path=ppt/media/image21.gif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55657406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체인빌런 팀 소개하기</a:t>
            </a:r>
            <a:endParaRPr/>
          </a:p>
        </p:txBody>
      </p:sp>
      <p:sp>
        <p:nvSpPr>
          <p:cNvPr id="294" name="Google Shape;29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73687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64d50218a3_1_1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 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16" name="Google Shape;416;g64d50218a3_1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504516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64dfe508cb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① 참여자(participants)들이 가지고 있는 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② 유무형의 자산(assets)*을 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③ 스마트 계약(smart contract)**을 기반으로 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④ 거래(transaction)를 투명하게 공유하는 기술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28" name="Google Shape;428;g64dfe508c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189557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64d50218a3_2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1" name="Google Shape;441;g64d50218a3_2_1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Do Hyeon"/>
                <a:ea typeface="Do Hyeon"/>
                <a:cs typeface="Do Hyeon"/>
                <a:sym typeface="Do Hyeon"/>
              </a:rPr>
              <a:t>P2P 경매 시스템은 크게 프론트, 백엔드, 이더리움, 패브릭으로 구성</a:t>
            </a:r>
            <a:endParaRPr sz="1000"/>
          </a:p>
        </p:txBody>
      </p:sp>
      <p:sp>
        <p:nvSpPr>
          <p:cNvPr id="442" name="Google Shape;442;g64d50218a3_2_1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185517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64d50218a3_1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8" name="Google Shape;458;g64d50218a3_1_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g64d50218a3_1_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735473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64d8e45fb7_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4" name="Google Shape;464;g64d8e45fb7_3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5" name="Google Shape;465;g64d8e45fb7_3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90720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64dfe508cb_2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3" name="Google Shape;513;g64dfe508cb_2_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g64dfe508cb_2_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71539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64dfe508cb_2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7" name="Google Shape;547;g64dfe508cb_2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g64dfe508cb_2_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03543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64d8e45fb7_8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64d8e45fb7_8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g64d8e45fb7_8_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61322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64d8e45fb7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64d8e45fb7_0_1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Jua"/>
                <a:ea typeface="Jua"/>
                <a:cs typeface="Jua"/>
                <a:sym typeface="Jua"/>
              </a:rPr>
              <a:t>등록된 작품을 가지고 경매를 생성</a:t>
            </a:r>
            <a:endParaRPr sz="10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Jua"/>
                <a:ea typeface="Jua"/>
                <a:cs typeface="Jua"/>
                <a:sym typeface="Jua"/>
              </a:rPr>
              <a:t>경매 기간 내에 입찰 / 낙찰이 가능</a:t>
            </a:r>
            <a:endParaRPr sz="10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Jua"/>
                <a:ea typeface="Jua"/>
                <a:cs typeface="Jua"/>
                <a:sym typeface="Jua"/>
              </a:rPr>
              <a:t>최소 경매가 이상으로 입찰을 하면 최고 입찰자가 바뀜</a:t>
            </a:r>
            <a:endParaRPr sz="10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Jua"/>
                <a:ea typeface="Jua"/>
                <a:cs typeface="Jua"/>
                <a:sym typeface="Jua"/>
              </a:rPr>
              <a:t>최고 입찰자가 존재하면 이 이상으로 입찰을 해야 입찰이 가능</a:t>
            </a:r>
            <a:endParaRPr sz="10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Jua"/>
                <a:ea typeface="Jua"/>
                <a:cs typeface="Jua"/>
                <a:sym typeface="Jua"/>
              </a:rPr>
              <a:t>기간이 끝나거나 경매 낙찰을 하게되면 작품 소유권이 변경되며 해당 금액이 경매자에게 들어가게됨</a:t>
            </a:r>
            <a:endParaRPr sz="10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563" name="Google Shape;563;g64d8e45fb7_0_1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28347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64d8e45fb7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64d8e45fb7_0_1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g64d8e45fb7_0_1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36532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발표 순서</a:t>
            </a:r>
            <a:endParaRPr/>
          </a:p>
        </p:txBody>
      </p:sp>
      <p:sp>
        <p:nvSpPr>
          <p:cNvPr id="302" name="Google Shape;30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573998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64d8e45fb7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64d8e45fb7_0_1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g64d8e45fb7_0_1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31601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64d8e45fb7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64d8e45fb7_0_2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g64d8e45fb7_0_2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648920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4d8e45fb7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4d8e45fb7_0_2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Jua"/>
                <a:ea typeface="Jua"/>
                <a:cs typeface="Jua"/>
                <a:sym typeface="Jua"/>
              </a:rPr>
              <a:t>작품을 처음 등록했을 때부터 소유권이 기록이 되며</a:t>
            </a:r>
            <a:endParaRPr sz="10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Jua"/>
                <a:ea typeface="Jua"/>
                <a:cs typeface="Jua"/>
                <a:sym typeface="Jua"/>
              </a:rPr>
              <a:t>경매를 통해 작품에 대한 저작권, 즉 소유권이 넘어가게 되면 해당 일시와 함께 변경된 소유권이 기록된다 ( 패브릭 )</a:t>
            </a:r>
            <a:endParaRPr sz="1000"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599" name="Google Shape;599;g64d8e45fb7_0_2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71063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64d8e45fb7_9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64d8e45fb7_9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Jua"/>
                <a:ea typeface="Jua"/>
                <a:cs typeface="Jua"/>
                <a:sym typeface="Jua"/>
              </a:rPr>
              <a:t>auction에는 최근 10개의 경매 정보가 나타나며, 진행중 / 종료, 최고 입찰 금액과 최고 입찰자의 이름과 아이디, 종료일시를 보여준다</a:t>
            </a:r>
            <a:endParaRPr sz="10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Jua"/>
                <a:ea typeface="Jua"/>
                <a:cs typeface="Jua"/>
                <a:sym typeface="Jua"/>
              </a:rPr>
              <a:t>block에는 최근 10개의 채굴된 block과 해당 block에 대한 정보가 나타난다</a:t>
            </a:r>
            <a:endParaRPr sz="10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Jua"/>
                <a:ea typeface="Jua"/>
                <a:cs typeface="Jua"/>
                <a:sym typeface="Jua"/>
              </a:rPr>
              <a:t>transaction에는 최근 10개의 트랜잭션 정보가 나타나며 이 트랜잭션에 기록된 여러 정보가 나타난다</a:t>
            </a:r>
            <a:endParaRPr sz="1000"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608" name="Google Shape;608;g64d8e45fb7_9_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728544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64d50218a3_3_1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g64d50218a3_3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658119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64d50218a3_3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g64d50218a3_3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783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64d50218a3_3_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지식재산 패러다임의 변화 필요 → 보호대상의 확대, 이용의 활성화 중요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블록체인의 탈중앙화, P2P 거래방식을 이용하여 음악, 사진, 영상 등 콘텐츠 창작자가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직접 소비자에게 제공하고, 소비자가 직접 창작자에게 보상하는 구조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4" name="Google Shape;314;g64d50218a3_3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7006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64d50218a3_1_1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Arial"/>
                <a:ea typeface="Arial"/>
                <a:cs typeface="Arial"/>
                <a:sym typeface="Arial"/>
              </a:rPr>
              <a:t>왜 블록체인 기반의 경매 사이트인가?</a:t>
            </a: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블록체인 기술의 특징인 분산화ㆍ암호화ㆍ확장성ㆍ데이터의 투명성를 기반으로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 P2P 형태로 정보를 공유하면서 보호하는 것을 목적으로 하여 최근 저작권 분야에서 이익배분의 문제를 해결하기 위한 대안으로 주목 받고 있음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g64d50218a3_1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808448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64d8e45fb7_7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0" name="Google Shape;360;g64d8e45fb7_7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g64d8e45fb7_7_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626191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64d8e45fb7_7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7" name="Google Shape;377;g64d8e45fb7_7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g64d8e45fb7_7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94204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64dfe508cb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4" name="Google Shape;394;g64dfe508cb_2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g64dfe508cb_2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935831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64d50218a3_3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0" name="Google Shape;410;g64d50218a3_3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g64d50218a3_3_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85189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>
  <p:cSld name="제목 슬라이드">
    <p:bg>
      <p:bgPr>
        <a:gradFill>
          <a:gsLst>
            <a:gs pos="0">
              <a:srgbClr val="221A42"/>
            </a:gs>
            <a:gs pos="36000">
              <a:srgbClr val="221A42"/>
            </a:gs>
            <a:gs pos="100000">
              <a:srgbClr val="854C67"/>
            </a:gs>
          </a:gsLst>
          <a:lin ang="4200000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0"/>
          <p:cNvSpPr/>
          <p:nvPr/>
        </p:nvSpPr>
        <p:spPr>
          <a:xfrm rot="10800000" flipH="1">
            <a:off x="3354011" y="1130891"/>
            <a:ext cx="65861" cy="65861"/>
          </a:xfrm>
          <a:prstGeom prst="ellipse">
            <a:avLst/>
          </a:prstGeom>
          <a:gradFill>
            <a:gsLst>
              <a:gs pos="0">
                <a:srgbClr val="AC665F"/>
              </a:gs>
              <a:gs pos="100000">
                <a:srgbClr val="FCE28A">
                  <a:alpha val="95686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10"/>
          <p:cNvSpPr/>
          <p:nvPr/>
        </p:nvSpPr>
        <p:spPr>
          <a:xfrm rot="10800000" flipH="1">
            <a:off x="8466579" y="1844824"/>
            <a:ext cx="36000" cy="36000"/>
          </a:xfrm>
          <a:prstGeom prst="ellipse">
            <a:avLst/>
          </a:prstGeom>
          <a:gradFill>
            <a:gsLst>
              <a:gs pos="0">
                <a:srgbClr val="AC665F"/>
              </a:gs>
              <a:gs pos="100000">
                <a:srgbClr val="FCE28A">
                  <a:alpha val="95686"/>
                </a:srgbClr>
              </a:gs>
            </a:gsLst>
            <a:lin ang="7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10"/>
          <p:cNvSpPr/>
          <p:nvPr/>
        </p:nvSpPr>
        <p:spPr>
          <a:xfrm rot="10800000" flipH="1">
            <a:off x="6954411" y="4371251"/>
            <a:ext cx="65861" cy="65861"/>
          </a:xfrm>
          <a:prstGeom prst="ellipse">
            <a:avLst/>
          </a:prstGeom>
          <a:gradFill>
            <a:gsLst>
              <a:gs pos="0">
                <a:srgbClr val="AC665F"/>
              </a:gs>
              <a:gs pos="100000">
                <a:srgbClr val="FCE28A">
                  <a:alpha val="95686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10"/>
          <p:cNvSpPr/>
          <p:nvPr/>
        </p:nvSpPr>
        <p:spPr>
          <a:xfrm rot="10800000" flipH="1">
            <a:off x="3347864" y="5517232"/>
            <a:ext cx="65861" cy="65861"/>
          </a:xfrm>
          <a:prstGeom prst="ellipse">
            <a:avLst/>
          </a:prstGeom>
          <a:gradFill>
            <a:gsLst>
              <a:gs pos="0">
                <a:srgbClr val="AC665F"/>
              </a:gs>
              <a:gs pos="100000">
                <a:srgbClr val="FCE28A">
                  <a:alpha val="95686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10"/>
          <p:cNvSpPr/>
          <p:nvPr/>
        </p:nvSpPr>
        <p:spPr>
          <a:xfrm rot="10800000" flipH="1">
            <a:off x="539552" y="4299243"/>
            <a:ext cx="36000" cy="36000"/>
          </a:xfrm>
          <a:prstGeom prst="ellipse">
            <a:avLst/>
          </a:prstGeom>
          <a:gradFill>
            <a:gsLst>
              <a:gs pos="0">
                <a:srgbClr val="AC665F"/>
              </a:gs>
              <a:gs pos="100000">
                <a:srgbClr val="FCE28A">
                  <a:alpha val="95686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10"/>
          <p:cNvSpPr/>
          <p:nvPr/>
        </p:nvSpPr>
        <p:spPr>
          <a:xfrm rot="10800000" flipH="1">
            <a:off x="2626023" y="3184923"/>
            <a:ext cx="3905250" cy="2196702"/>
          </a:xfrm>
          <a:custGeom>
            <a:avLst/>
            <a:gdLst/>
            <a:ahLst/>
            <a:cxnLst/>
            <a:rect l="l" t="t" r="r" b="b"/>
            <a:pathLst>
              <a:path w="3905250" h="2196702" extrusionOk="0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A"/>
              </a:gs>
              <a:gs pos="76000">
                <a:srgbClr val="AC665F">
                  <a:alpha val="0"/>
                </a:srgbClr>
              </a:gs>
              <a:gs pos="100000">
                <a:srgbClr val="AC665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10"/>
          <p:cNvSpPr/>
          <p:nvPr/>
        </p:nvSpPr>
        <p:spPr>
          <a:xfrm rot="10800000" flipH="1">
            <a:off x="2619375" y="1476375"/>
            <a:ext cx="3905250" cy="3905250"/>
          </a:xfrm>
          <a:prstGeom prst="arc">
            <a:avLst>
              <a:gd name="adj1" fmla="val 11526468"/>
              <a:gd name="adj2" fmla="val 20843581"/>
            </a:avLst>
          </a:prstGeom>
          <a:noFill/>
          <a:ln w="15875" cap="rnd" cmpd="sng">
            <a:solidFill>
              <a:srgbClr val="FCE28A">
                <a:alpha val="94901"/>
              </a:srgbClr>
            </a:solidFill>
            <a:prstDash val="solid"/>
            <a:miter lim="800000"/>
            <a:headEnd type="diamond" w="med" len="med"/>
            <a:tailEnd type="diamond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10"/>
          <p:cNvSpPr txBox="1">
            <a:spLocks noGrp="1"/>
          </p:cNvSpPr>
          <p:nvPr>
            <p:ph type="ctrTitle"/>
          </p:nvPr>
        </p:nvSpPr>
        <p:spPr>
          <a:xfrm>
            <a:off x="1947816" y="3007625"/>
            <a:ext cx="5261664" cy="842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3600"/>
              <a:buFont typeface="Arial"/>
              <a:buNone/>
              <a:defRPr sz="3600" b="0">
                <a:solidFill>
                  <a:srgbClr val="FFFEF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subTitle" idx="1"/>
          </p:nvPr>
        </p:nvSpPr>
        <p:spPr>
          <a:xfrm>
            <a:off x="3154679" y="2616236"/>
            <a:ext cx="2783842" cy="369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FEFC"/>
              </a:buClr>
              <a:buSzPts val="1400"/>
              <a:buNone/>
              <a:defRPr sz="1400" b="0">
                <a:solidFill>
                  <a:srgbClr val="FFFEFC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body" idx="2"/>
          </p:nvPr>
        </p:nvSpPr>
        <p:spPr>
          <a:xfrm>
            <a:off x="3200400" y="3894820"/>
            <a:ext cx="2743200" cy="313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EFC"/>
              </a:buClr>
              <a:buSzPts val="1200"/>
              <a:buNone/>
              <a:defRPr sz="1200" b="0">
                <a:solidFill>
                  <a:srgbClr val="FFFEFC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10"/>
          <p:cNvSpPr>
            <a:spLocks noGrp="1"/>
          </p:cNvSpPr>
          <p:nvPr>
            <p:ph type="body" idx="3"/>
          </p:nvPr>
        </p:nvSpPr>
        <p:spPr>
          <a:xfrm>
            <a:off x="3389909" y="6337968"/>
            <a:ext cx="2367954" cy="28733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216000" tIns="0" rIns="216000" bIns="0" anchor="ctr" anchorCtr="0">
            <a:normAutofit/>
          </a:bodyPr>
          <a:lstStyle>
            <a:lvl1pPr marL="457200" lvl="0" indent="-29210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EFC"/>
              </a:buClr>
              <a:buSzPts val="1000"/>
              <a:buChar char="•"/>
              <a:defRPr sz="1000" b="0">
                <a:solidFill>
                  <a:srgbClr val="FFFEFC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28" name="Google Shape;28;p10"/>
          <p:cNvGrpSpPr/>
          <p:nvPr/>
        </p:nvGrpSpPr>
        <p:grpSpPr>
          <a:xfrm>
            <a:off x="4469111" y="6279419"/>
            <a:ext cx="205778" cy="410016"/>
            <a:chOff x="3350134" y="6333240"/>
            <a:chExt cx="2341660" cy="295800"/>
          </a:xfrm>
        </p:grpSpPr>
        <p:cxnSp>
          <p:nvCxnSpPr>
            <p:cNvPr id="29" name="Google Shape;29;p10"/>
            <p:cNvCxnSpPr/>
            <p:nvPr/>
          </p:nvCxnSpPr>
          <p:spPr>
            <a:xfrm>
              <a:off x="3350134" y="6333240"/>
              <a:ext cx="2341660" cy="0"/>
            </a:xfrm>
            <a:prstGeom prst="straightConnector1">
              <a:avLst/>
            </a:prstGeom>
            <a:noFill/>
            <a:ln w="12700" cap="rnd" cmpd="sng">
              <a:solidFill>
                <a:schemeClr val="lt1">
                  <a:alpha val="61960"/>
                </a:schemeClr>
              </a:solidFill>
              <a:prstDash val="solid"/>
              <a:round/>
              <a:headEnd type="oval" w="sm" len="sm"/>
              <a:tailEnd type="oval" w="sm" len="sm"/>
            </a:ln>
          </p:spPr>
        </p:cxnSp>
        <p:cxnSp>
          <p:nvCxnSpPr>
            <p:cNvPr id="30" name="Google Shape;30;p10"/>
            <p:cNvCxnSpPr/>
            <p:nvPr/>
          </p:nvCxnSpPr>
          <p:spPr>
            <a:xfrm>
              <a:off x="3350134" y="6629040"/>
              <a:ext cx="2341660" cy="0"/>
            </a:xfrm>
            <a:prstGeom prst="straightConnector1">
              <a:avLst/>
            </a:prstGeom>
            <a:noFill/>
            <a:ln w="12700" cap="rnd" cmpd="sng">
              <a:solidFill>
                <a:schemeClr val="lt1">
                  <a:alpha val="61960"/>
                </a:schemeClr>
              </a:solidFill>
              <a:prstDash val="solid"/>
              <a:round/>
              <a:headEnd type="oval" w="sm" len="sm"/>
              <a:tailEnd type="oval" w="sm" len="sm"/>
            </a:ln>
          </p:spPr>
        </p:cxnSp>
      </p:grpSp>
      <p:sp>
        <p:nvSpPr>
          <p:cNvPr id="31" name="Google Shape;31;p10"/>
          <p:cNvSpPr/>
          <p:nvPr/>
        </p:nvSpPr>
        <p:spPr>
          <a:xfrm rot="10800000" flipH="1">
            <a:off x="2619375" y="1476375"/>
            <a:ext cx="3905250" cy="3905250"/>
          </a:xfrm>
          <a:prstGeom prst="arc">
            <a:avLst>
              <a:gd name="adj1" fmla="val 3839032"/>
              <a:gd name="adj2" fmla="val 10053991"/>
            </a:avLst>
          </a:prstGeom>
          <a:noFill/>
          <a:ln w="15875" cap="rnd" cmpd="sng">
            <a:solidFill>
              <a:srgbClr val="FCE28A">
                <a:alpha val="94901"/>
              </a:srgbClr>
            </a:solidFill>
            <a:prstDash val="solid"/>
            <a:miter lim="800000"/>
            <a:headEnd type="diamond" w="sm" len="sm"/>
            <a:tailEnd type="diamond" w="med" len="med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10"/>
          <p:cNvSpPr/>
          <p:nvPr/>
        </p:nvSpPr>
        <p:spPr>
          <a:xfrm rot="10800000" flipH="1">
            <a:off x="2619375" y="1476375"/>
            <a:ext cx="3905250" cy="3905250"/>
          </a:xfrm>
          <a:prstGeom prst="arc">
            <a:avLst>
              <a:gd name="adj1" fmla="val 1307809"/>
              <a:gd name="adj2" fmla="val 3434644"/>
            </a:avLst>
          </a:prstGeom>
          <a:noFill/>
          <a:ln w="15875" cap="rnd" cmpd="sng">
            <a:solidFill>
              <a:srgbClr val="FCE28A">
                <a:alpha val="94901"/>
              </a:srgbClr>
            </a:solidFill>
            <a:prstDash val="solid"/>
            <a:miter lim="800000"/>
            <a:headEnd type="diamond" w="med" len="med"/>
            <a:tailEnd type="diamond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>
  <p:cSld name="제목 및 내용">
    <p:bg>
      <p:bgPr>
        <a:gradFill>
          <a:gsLst>
            <a:gs pos="0">
              <a:srgbClr val="221A42"/>
            </a:gs>
            <a:gs pos="34000">
              <a:srgbClr val="221A42"/>
            </a:gs>
            <a:gs pos="100000">
              <a:srgbClr val="854C67"/>
            </a:gs>
          </a:gsLst>
          <a:lin ang="2700000" scaled="0"/>
        </a:gra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/>
          <p:nvPr/>
        </p:nvSpPr>
        <p:spPr>
          <a:xfrm>
            <a:off x="3273301" y="190335"/>
            <a:ext cx="2592666" cy="5771117"/>
          </a:xfrm>
          <a:prstGeom prst="roundRect">
            <a:avLst>
              <a:gd name="adj" fmla="val 2016"/>
            </a:avLst>
          </a:prstGeom>
          <a:gradFill>
            <a:gsLst>
              <a:gs pos="0">
                <a:srgbClr val="FEF9E6">
                  <a:alpha val="81960"/>
                </a:srgbClr>
              </a:gs>
              <a:gs pos="100000">
                <a:srgbClr val="F2F2F2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11"/>
          <p:cNvSpPr txBox="1">
            <a:spLocks noGrp="1"/>
          </p:cNvSpPr>
          <p:nvPr>
            <p:ph type="body" idx="1"/>
          </p:nvPr>
        </p:nvSpPr>
        <p:spPr>
          <a:xfrm>
            <a:off x="3530476" y="2762250"/>
            <a:ext cx="2078316" cy="2880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  <a:defRPr sz="1400">
                <a:solidFill>
                  <a:srgbClr val="221A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1"/>
          <p:cNvSpPr txBox="1">
            <a:spLocks noGrp="1"/>
          </p:cNvSpPr>
          <p:nvPr>
            <p:ph type="ftr" idx="11"/>
          </p:nvPr>
        </p:nvSpPr>
        <p:spPr>
          <a:xfrm>
            <a:off x="3273301" y="6362702"/>
            <a:ext cx="25926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1"/>
          <p:cNvSpPr txBox="1">
            <a:spLocks noGrp="1"/>
          </p:cNvSpPr>
          <p:nvPr>
            <p:ph type="title"/>
          </p:nvPr>
        </p:nvSpPr>
        <p:spPr>
          <a:xfrm>
            <a:off x="3656167" y="910710"/>
            <a:ext cx="1846370" cy="374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1A42"/>
              </a:buClr>
              <a:buSzPts val="1200"/>
              <a:buFont typeface="Arial"/>
              <a:buNone/>
              <a:defRPr sz="1200" b="0">
                <a:solidFill>
                  <a:srgbClr val="221A4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1"/>
          <p:cNvSpPr/>
          <p:nvPr/>
        </p:nvSpPr>
        <p:spPr>
          <a:xfrm rot="10800000" flipH="1">
            <a:off x="6932107" y="388507"/>
            <a:ext cx="16157" cy="16157"/>
          </a:xfrm>
          <a:prstGeom prst="ellipse">
            <a:avLst/>
          </a:prstGeom>
          <a:gradFill>
            <a:gsLst>
              <a:gs pos="0">
                <a:srgbClr val="AC665F"/>
              </a:gs>
              <a:gs pos="100000">
                <a:srgbClr val="FCE28A">
                  <a:alpha val="95686"/>
                </a:srgbClr>
              </a:gs>
            </a:gsLst>
            <a:lin ang="7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1"/>
          <p:cNvSpPr/>
          <p:nvPr/>
        </p:nvSpPr>
        <p:spPr>
          <a:xfrm rot="10800000" flipH="1">
            <a:off x="1043608" y="588139"/>
            <a:ext cx="16157" cy="16157"/>
          </a:xfrm>
          <a:prstGeom prst="ellipse">
            <a:avLst/>
          </a:prstGeom>
          <a:gradFill>
            <a:gsLst>
              <a:gs pos="0">
                <a:srgbClr val="AC665F"/>
              </a:gs>
              <a:gs pos="100000">
                <a:srgbClr val="FCE28A">
                  <a:alpha val="95686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1"/>
          <p:cNvSpPr/>
          <p:nvPr/>
        </p:nvSpPr>
        <p:spPr>
          <a:xfrm rot="10800000" flipH="1">
            <a:off x="7566778" y="865590"/>
            <a:ext cx="29558" cy="29558"/>
          </a:xfrm>
          <a:prstGeom prst="ellipse">
            <a:avLst/>
          </a:prstGeom>
          <a:gradFill>
            <a:gsLst>
              <a:gs pos="0">
                <a:srgbClr val="AC665F"/>
              </a:gs>
              <a:gs pos="100000">
                <a:srgbClr val="FCE28A">
                  <a:alpha val="95686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11"/>
          <p:cNvSpPr/>
          <p:nvPr/>
        </p:nvSpPr>
        <p:spPr>
          <a:xfrm rot="10800000" flipH="1">
            <a:off x="6021609" y="571890"/>
            <a:ext cx="16157" cy="16157"/>
          </a:xfrm>
          <a:prstGeom prst="ellipse">
            <a:avLst/>
          </a:prstGeom>
          <a:gradFill>
            <a:gsLst>
              <a:gs pos="0">
                <a:srgbClr val="854C67"/>
              </a:gs>
              <a:gs pos="100000">
                <a:srgbClr val="382F52"/>
              </a:gs>
            </a:gsLst>
            <a:lin ang="7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1"/>
          <p:cNvSpPr/>
          <p:nvPr/>
        </p:nvSpPr>
        <p:spPr>
          <a:xfrm rot="10800000" flipH="1">
            <a:off x="3915863" y="332656"/>
            <a:ext cx="16157" cy="16157"/>
          </a:xfrm>
          <a:prstGeom prst="ellipse">
            <a:avLst/>
          </a:prstGeom>
          <a:gradFill>
            <a:gsLst>
              <a:gs pos="0">
                <a:srgbClr val="854C67"/>
              </a:gs>
              <a:gs pos="100000">
                <a:srgbClr val="382F52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11"/>
          <p:cNvSpPr/>
          <p:nvPr/>
        </p:nvSpPr>
        <p:spPr>
          <a:xfrm rot="10800000" flipH="1">
            <a:off x="1749924" y="1100179"/>
            <a:ext cx="29558" cy="29558"/>
          </a:xfrm>
          <a:prstGeom prst="ellipse">
            <a:avLst/>
          </a:prstGeom>
          <a:gradFill>
            <a:gsLst>
              <a:gs pos="0">
                <a:srgbClr val="AC665F"/>
              </a:gs>
              <a:gs pos="100000">
                <a:srgbClr val="FCE28A">
                  <a:alpha val="95686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11"/>
          <p:cNvSpPr/>
          <p:nvPr/>
        </p:nvSpPr>
        <p:spPr>
          <a:xfrm rot="10800000" flipH="1">
            <a:off x="1059784" y="6272880"/>
            <a:ext cx="56882" cy="56882"/>
          </a:xfrm>
          <a:prstGeom prst="ellipse">
            <a:avLst/>
          </a:prstGeom>
          <a:gradFill>
            <a:gsLst>
              <a:gs pos="0">
                <a:srgbClr val="AC665F"/>
              </a:gs>
              <a:gs pos="100000">
                <a:srgbClr val="FCE28A">
                  <a:alpha val="95686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" name="Google Shape;45;p11"/>
          <p:cNvGrpSpPr/>
          <p:nvPr/>
        </p:nvGrpSpPr>
        <p:grpSpPr>
          <a:xfrm rot="9000000">
            <a:off x="6547841" y="2681771"/>
            <a:ext cx="2192025" cy="3211299"/>
            <a:chOff x="1112615" y="3130979"/>
            <a:chExt cx="1462261" cy="2142202"/>
          </a:xfrm>
        </p:grpSpPr>
        <p:sp>
          <p:nvSpPr>
            <p:cNvPr id="46" name="Google Shape;46;p11"/>
            <p:cNvSpPr/>
            <p:nvPr/>
          </p:nvSpPr>
          <p:spPr>
            <a:xfrm rot="10800000" flipH="1">
              <a:off x="2513001" y="3345923"/>
              <a:ext cx="16157" cy="16157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78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11"/>
            <p:cNvSpPr/>
            <p:nvPr/>
          </p:nvSpPr>
          <p:spPr>
            <a:xfrm rot="10800000" flipH="1">
              <a:off x="1577008" y="3130979"/>
              <a:ext cx="29558" cy="29558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11"/>
            <p:cNvSpPr/>
            <p:nvPr/>
          </p:nvSpPr>
          <p:spPr>
            <a:xfrm rot="10800000" flipH="1">
              <a:off x="2254465" y="3747760"/>
              <a:ext cx="29558" cy="29558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11"/>
            <p:cNvSpPr/>
            <p:nvPr/>
          </p:nvSpPr>
          <p:spPr>
            <a:xfrm rot="10800000" flipH="1">
              <a:off x="2558719" y="5118474"/>
              <a:ext cx="16157" cy="16157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78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11"/>
            <p:cNvSpPr/>
            <p:nvPr/>
          </p:nvSpPr>
          <p:spPr>
            <a:xfrm rot="10800000" flipH="1">
              <a:off x="1112615" y="5243623"/>
              <a:ext cx="29558" cy="29558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" name="Google Shape;51;p11"/>
          <p:cNvSpPr/>
          <p:nvPr/>
        </p:nvSpPr>
        <p:spPr>
          <a:xfrm rot="10800000" flipH="1">
            <a:off x="3955814" y="1655033"/>
            <a:ext cx="18815" cy="18815"/>
          </a:xfrm>
          <a:prstGeom prst="ellipse">
            <a:avLst/>
          </a:prstGeom>
          <a:gradFill>
            <a:gsLst>
              <a:gs pos="0">
                <a:srgbClr val="854C67"/>
              </a:gs>
              <a:gs pos="100000">
                <a:srgbClr val="382F52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1"/>
          <p:cNvSpPr/>
          <p:nvPr/>
        </p:nvSpPr>
        <p:spPr>
          <a:xfrm rot="10800000" flipH="1">
            <a:off x="3850627" y="380444"/>
            <a:ext cx="1442006" cy="1442006"/>
          </a:xfrm>
          <a:prstGeom prst="arc">
            <a:avLst>
              <a:gd name="adj1" fmla="val 11526468"/>
              <a:gd name="adj2" fmla="val 20843581"/>
            </a:avLst>
          </a:prstGeom>
          <a:noFill/>
          <a:ln w="9525" cap="rnd" cmpd="sng">
            <a:solidFill>
              <a:srgbClr val="382F52"/>
            </a:solidFill>
            <a:prstDash val="solid"/>
            <a:miter lim="800000"/>
            <a:headEnd type="diamond" w="med" len="med"/>
            <a:tailEnd type="diamond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11"/>
          <p:cNvSpPr/>
          <p:nvPr/>
        </p:nvSpPr>
        <p:spPr>
          <a:xfrm rot="10800000" flipH="1">
            <a:off x="3850627" y="380444"/>
            <a:ext cx="1442006" cy="1442006"/>
          </a:xfrm>
          <a:prstGeom prst="arc">
            <a:avLst>
              <a:gd name="adj1" fmla="val 3839032"/>
              <a:gd name="adj2" fmla="val 10053991"/>
            </a:avLst>
          </a:prstGeom>
          <a:noFill/>
          <a:ln w="9525" cap="rnd" cmpd="sng">
            <a:solidFill>
              <a:srgbClr val="382F52"/>
            </a:solidFill>
            <a:prstDash val="solid"/>
            <a:miter lim="800000"/>
            <a:headEnd type="diamond" w="sm" len="sm"/>
            <a:tailEnd type="diamond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1"/>
          <p:cNvSpPr/>
          <p:nvPr/>
        </p:nvSpPr>
        <p:spPr>
          <a:xfrm rot="10800000" flipH="1">
            <a:off x="3850627" y="380444"/>
            <a:ext cx="1442006" cy="1442006"/>
          </a:xfrm>
          <a:prstGeom prst="arc">
            <a:avLst>
              <a:gd name="adj1" fmla="val 1307809"/>
              <a:gd name="adj2" fmla="val 3434644"/>
            </a:avLst>
          </a:prstGeom>
          <a:noFill/>
          <a:ln w="9525" cap="rnd" cmpd="sng">
            <a:solidFill>
              <a:srgbClr val="382F52"/>
            </a:solidFill>
            <a:prstDash val="solid"/>
            <a:miter lim="800000"/>
            <a:headEnd type="diamond" w="med" len="med"/>
            <a:tailEnd type="diamond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1"/>
          <p:cNvSpPr/>
          <p:nvPr/>
        </p:nvSpPr>
        <p:spPr>
          <a:xfrm rot="10800000" flipH="1">
            <a:off x="3994148" y="523965"/>
            <a:ext cx="1154964" cy="1154962"/>
          </a:xfrm>
          <a:prstGeom prst="arc">
            <a:avLst>
              <a:gd name="adj1" fmla="val 5252956"/>
              <a:gd name="adj2" fmla="val 8808537"/>
            </a:avLst>
          </a:prstGeom>
          <a:noFill/>
          <a:ln w="9525" cap="rnd" cmpd="sng">
            <a:solidFill>
              <a:srgbClr val="382F52"/>
            </a:solidFill>
            <a:prstDash val="solid"/>
            <a:miter lim="800000"/>
            <a:headEnd type="diamond" w="med" len="med"/>
            <a:tailEnd type="diamond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" name="Google Shape;56;p11"/>
          <p:cNvGrpSpPr/>
          <p:nvPr/>
        </p:nvGrpSpPr>
        <p:grpSpPr>
          <a:xfrm>
            <a:off x="4469111" y="2559178"/>
            <a:ext cx="205778" cy="3602899"/>
            <a:chOff x="3350134" y="5992301"/>
            <a:chExt cx="2341660" cy="2808750"/>
          </a:xfrm>
        </p:grpSpPr>
        <p:cxnSp>
          <p:nvCxnSpPr>
            <p:cNvPr id="57" name="Google Shape;57;p11"/>
            <p:cNvCxnSpPr/>
            <p:nvPr/>
          </p:nvCxnSpPr>
          <p:spPr>
            <a:xfrm>
              <a:off x="3350134" y="5992301"/>
              <a:ext cx="2341660" cy="0"/>
            </a:xfrm>
            <a:prstGeom prst="straightConnector1">
              <a:avLst/>
            </a:prstGeom>
            <a:noFill/>
            <a:ln w="12700" cap="rnd" cmpd="sng">
              <a:solidFill>
                <a:srgbClr val="854C67"/>
              </a:solidFill>
              <a:prstDash val="solid"/>
              <a:round/>
              <a:headEnd type="oval" w="sm" len="sm"/>
              <a:tailEnd type="oval" w="sm" len="sm"/>
            </a:ln>
          </p:spPr>
        </p:cxnSp>
        <p:cxnSp>
          <p:nvCxnSpPr>
            <p:cNvPr id="58" name="Google Shape;58;p11"/>
            <p:cNvCxnSpPr/>
            <p:nvPr/>
          </p:nvCxnSpPr>
          <p:spPr>
            <a:xfrm>
              <a:off x="3350134" y="8801051"/>
              <a:ext cx="2341660" cy="0"/>
            </a:xfrm>
            <a:prstGeom prst="straightConnector1">
              <a:avLst/>
            </a:prstGeom>
            <a:noFill/>
            <a:ln w="12700" cap="rnd" cmpd="sng">
              <a:solidFill>
                <a:schemeClr val="lt1">
                  <a:alpha val="61960"/>
                </a:schemeClr>
              </a:solidFill>
              <a:prstDash val="solid"/>
              <a:round/>
              <a:headEnd type="oval" w="sm" len="sm"/>
              <a:tailEnd type="oval" w="sm" len="sm"/>
            </a:ln>
          </p:spPr>
        </p:cxnSp>
      </p:grpSp>
      <p:sp>
        <p:nvSpPr>
          <p:cNvPr id="59" name="Google Shape;59;p11"/>
          <p:cNvSpPr txBox="1">
            <a:spLocks noGrp="1"/>
          </p:cNvSpPr>
          <p:nvPr>
            <p:ph type="body" idx="2"/>
          </p:nvPr>
        </p:nvSpPr>
        <p:spPr>
          <a:xfrm>
            <a:off x="3530476" y="1931282"/>
            <a:ext cx="2078316" cy="47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175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400"/>
              <a:buChar char="•"/>
              <a:defRPr sz="1400" b="0">
                <a:solidFill>
                  <a:srgbClr val="221A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/>
          <p:nvPr/>
        </p:nvSpPr>
        <p:spPr>
          <a:xfrm rot="10800000" flipH="1">
            <a:off x="1202750" y="2436014"/>
            <a:ext cx="56882" cy="56882"/>
          </a:xfrm>
          <a:prstGeom prst="ellipse">
            <a:avLst/>
          </a:prstGeom>
          <a:gradFill>
            <a:gsLst>
              <a:gs pos="0">
                <a:srgbClr val="AC665F"/>
              </a:gs>
              <a:gs pos="100000">
                <a:srgbClr val="FCE28A">
                  <a:alpha val="95686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1" name="Google Shape;61;p11"/>
          <p:cNvGrpSpPr/>
          <p:nvPr/>
        </p:nvGrpSpPr>
        <p:grpSpPr>
          <a:xfrm>
            <a:off x="539552" y="4893383"/>
            <a:ext cx="1582819" cy="506641"/>
            <a:chOff x="6165917" y="540907"/>
            <a:chExt cx="1582819" cy="506641"/>
          </a:xfrm>
        </p:grpSpPr>
        <p:sp>
          <p:nvSpPr>
            <p:cNvPr id="62" name="Google Shape;62;p11"/>
            <p:cNvSpPr/>
            <p:nvPr/>
          </p:nvSpPr>
          <p:spPr>
            <a:xfrm rot="10800000" flipH="1">
              <a:off x="7084507" y="540907"/>
              <a:ext cx="16157" cy="16157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78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1"/>
            <p:cNvSpPr/>
            <p:nvPr/>
          </p:nvSpPr>
          <p:spPr>
            <a:xfrm rot="10800000" flipH="1">
              <a:off x="7719178" y="1017990"/>
              <a:ext cx="29558" cy="29558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11"/>
            <p:cNvSpPr/>
            <p:nvPr/>
          </p:nvSpPr>
          <p:spPr>
            <a:xfrm rot="10800000" flipH="1">
              <a:off x="6165917" y="724290"/>
              <a:ext cx="16157" cy="16157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78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" name="Google Shape;65;p11"/>
          <p:cNvGrpSpPr/>
          <p:nvPr/>
        </p:nvGrpSpPr>
        <p:grpSpPr>
          <a:xfrm rot="9000000">
            <a:off x="3663917" y="533841"/>
            <a:ext cx="2314087" cy="1440555"/>
            <a:chOff x="1112615" y="4589898"/>
            <a:chExt cx="1543684" cy="960966"/>
          </a:xfrm>
        </p:grpSpPr>
        <p:sp>
          <p:nvSpPr>
            <p:cNvPr id="66" name="Google Shape;66;p11"/>
            <p:cNvSpPr/>
            <p:nvPr/>
          </p:nvSpPr>
          <p:spPr>
            <a:xfrm rot="10800000" flipH="1">
              <a:off x="2640142" y="5534707"/>
              <a:ext cx="16157" cy="16157"/>
            </a:xfrm>
            <a:prstGeom prst="ellipse">
              <a:avLst/>
            </a:prstGeom>
            <a:gradFill>
              <a:gsLst>
                <a:gs pos="0">
                  <a:srgbClr val="854C67"/>
                </a:gs>
                <a:gs pos="100000">
                  <a:srgbClr val="382F52"/>
                </a:gs>
              </a:gsLst>
              <a:lin ang="78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11"/>
            <p:cNvSpPr/>
            <p:nvPr/>
          </p:nvSpPr>
          <p:spPr>
            <a:xfrm rot="10800000" flipH="1">
              <a:off x="1795443" y="4589898"/>
              <a:ext cx="29558" cy="29558"/>
            </a:xfrm>
            <a:prstGeom prst="ellipse">
              <a:avLst/>
            </a:prstGeom>
            <a:gradFill>
              <a:gsLst>
                <a:gs pos="0">
                  <a:srgbClr val="854C67"/>
                </a:gs>
                <a:gs pos="100000">
                  <a:srgbClr val="382F52"/>
                </a:gs>
              </a:gsLst>
              <a:lin ang="78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11"/>
            <p:cNvSpPr/>
            <p:nvPr/>
          </p:nvSpPr>
          <p:spPr>
            <a:xfrm rot="10800000" flipH="1">
              <a:off x="1112615" y="5243623"/>
              <a:ext cx="29558" cy="29558"/>
            </a:xfrm>
            <a:prstGeom prst="ellipse">
              <a:avLst/>
            </a:prstGeom>
            <a:gradFill>
              <a:gsLst>
                <a:gs pos="0">
                  <a:srgbClr val="854C67"/>
                </a:gs>
                <a:gs pos="100000">
                  <a:srgbClr val="382F52"/>
                </a:gs>
              </a:gsLst>
              <a:lin ang="78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제목 및 내용">
  <p:cSld name="1_제목 및 내용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>
            <a:off x="3528734" y="2878158"/>
            <a:ext cx="2078316" cy="3034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EFC"/>
              </a:buClr>
              <a:buSzPts val="1400"/>
              <a:buNone/>
              <a:defRPr sz="14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ftr" idx="11"/>
          </p:nvPr>
        </p:nvSpPr>
        <p:spPr>
          <a:xfrm>
            <a:off x="3528734" y="6362702"/>
            <a:ext cx="20783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title"/>
          </p:nvPr>
        </p:nvSpPr>
        <p:spPr>
          <a:xfrm>
            <a:off x="3509910" y="910710"/>
            <a:ext cx="2122700" cy="374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600"/>
              <a:buFont typeface="Arial"/>
              <a:buNone/>
              <a:defRPr sz="16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/>
          <p:nvPr/>
        </p:nvSpPr>
        <p:spPr>
          <a:xfrm rot="10800000" flipH="1">
            <a:off x="6932107" y="388507"/>
            <a:ext cx="16157" cy="16157"/>
          </a:xfrm>
          <a:prstGeom prst="ellipse">
            <a:avLst/>
          </a:prstGeom>
          <a:gradFill>
            <a:gsLst>
              <a:gs pos="0">
                <a:srgbClr val="AC665F"/>
              </a:gs>
              <a:gs pos="100000">
                <a:srgbClr val="FCE28A">
                  <a:alpha val="95686"/>
                </a:srgbClr>
              </a:gs>
            </a:gsLst>
            <a:lin ang="7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2"/>
          <p:cNvSpPr/>
          <p:nvPr/>
        </p:nvSpPr>
        <p:spPr>
          <a:xfrm rot="10800000" flipH="1">
            <a:off x="3907771" y="332656"/>
            <a:ext cx="16157" cy="16157"/>
          </a:xfrm>
          <a:prstGeom prst="ellipse">
            <a:avLst/>
          </a:prstGeom>
          <a:gradFill>
            <a:gsLst>
              <a:gs pos="0">
                <a:srgbClr val="854C67"/>
              </a:gs>
              <a:gs pos="100000">
                <a:srgbClr val="382F52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2"/>
          <p:cNvSpPr/>
          <p:nvPr/>
        </p:nvSpPr>
        <p:spPr>
          <a:xfrm rot="10800000" flipH="1">
            <a:off x="3947722" y="1655033"/>
            <a:ext cx="18815" cy="18815"/>
          </a:xfrm>
          <a:prstGeom prst="ellipse">
            <a:avLst/>
          </a:prstGeom>
          <a:gradFill>
            <a:gsLst>
              <a:gs pos="0">
                <a:srgbClr val="AC665F"/>
              </a:gs>
              <a:gs pos="100000">
                <a:srgbClr val="FCE28A">
                  <a:alpha val="95686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2"/>
          <p:cNvSpPr/>
          <p:nvPr/>
        </p:nvSpPr>
        <p:spPr>
          <a:xfrm rot="10800000" flipH="1">
            <a:off x="3848885" y="380444"/>
            <a:ext cx="1442006" cy="1442006"/>
          </a:xfrm>
          <a:prstGeom prst="arc">
            <a:avLst>
              <a:gd name="adj1" fmla="val 11526468"/>
              <a:gd name="adj2" fmla="val 20843581"/>
            </a:avLst>
          </a:prstGeom>
          <a:noFill/>
          <a:ln w="9525" cap="rnd" cmpd="sng">
            <a:solidFill>
              <a:srgbClr val="FCE28A">
                <a:alpha val="94901"/>
              </a:srgbClr>
            </a:solidFill>
            <a:prstDash val="solid"/>
            <a:miter lim="800000"/>
            <a:headEnd type="diamond" w="sm" len="sm"/>
            <a:tailEnd type="diamond" w="med" len="med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2"/>
          <p:cNvSpPr/>
          <p:nvPr/>
        </p:nvSpPr>
        <p:spPr>
          <a:xfrm rot="10800000" flipH="1">
            <a:off x="3848885" y="380444"/>
            <a:ext cx="1442006" cy="1442006"/>
          </a:xfrm>
          <a:prstGeom prst="arc">
            <a:avLst>
              <a:gd name="adj1" fmla="val 3839032"/>
              <a:gd name="adj2" fmla="val 10053991"/>
            </a:avLst>
          </a:prstGeom>
          <a:noFill/>
          <a:ln w="9525" cap="rnd" cmpd="sng">
            <a:solidFill>
              <a:srgbClr val="FCE28A">
                <a:alpha val="94901"/>
              </a:srgbClr>
            </a:solidFill>
            <a:prstDash val="solid"/>
            <a:miter lim="800000"/>
            <a:headEnd type="diamond" w="sm" len="sm"/>
            <a:tailEnd type="diamond" w="med" len="med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2"/>
          <p:cNvSpPr/>
          <p:nvPr/>
        </p:nvSpPr>
        <p:spPr>
          <a:xfrm rot="10800000" flipH="1">
            <a:off x="3848885" y="380444"/>
            <a:ext cx="1442006" cy="1442006"/>
          </a:xfrm>
          <a:prstGeom prst="arc">
            <a:avLst>
              <a:gd name="adj1" fmla="val 1307809"/>
              <a:gd name="adj2" fmla="val 3434644"/>
            </a:avLst>
          </a:prstGeom>
          <a:noFill/>
          <a:ln w="9525" cap="rnd" cmpd="sng">
            <a:solidFill>
              <a:srgbClr val="FCE28A">
                <a:alpha val="94901"/>
              </a:srgbClr>
            </a:solidFill>
            <a:prstDash val="solid"/>
            <a:miter lim="800000"/>
            <a:headEnd type="diamond" w="sm" len="sm"/>
            <a:tailEnd type="diamond" w="med" len="med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2"/>
          <p:cNvSpPr/>
          <p:nvPr/>
        </p:nvSpPr>
        <p:spPr>
          <a:xfrm rot="10800000" flipH="1">
            <a:off x="3992406" y="523965"/>
            <a:ext cx="1154964" cy="1154962"/>
          </a:xfrm>
          <a:prstGeom prst="arc">
            <a:avLst>
              <a:gd name="adj1" fmla="val 5252956"/>
              <a:gd name="adj2" fmla="val 8808537"/>
            </a:avLst>
          </a:prstGeom>
          <a:noFill/>
          <a:ln w="9525" cap="rnd" cmpd="sng">
            <a:solidFill>
              <a:srgbClr val="FCE28A">
                <a:alpha val="94901"/>
              </a:srgbClr>
            </a:solidFill>
            <a:prstDash val="solid"/>
            <a:miter lim="800000"/>
            <a:headEnd type="diamond" w="sm" len="sm"/>
            <a:tailEnd type="diamond" w="med" len="med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" name="Google Shape;80;p12"/>
          <p:cNvGrpSpPr/>
          <p:nvPr/>
        </p:nvGrpSpPr>
        <p:grpSpPr>
          <a:xfrm>
            <a:off x="4469111" y="2636912"/>
            <a:ext cx="205778" cy="3525165"/>
            <a:chOff x="3350134" y="6052901"/>
            <a:chExt cx="2341660" cy="2748150"/>
          </a:xfrm>
        </p:grpSpPr>
        <p:cxnSp>
          <p:nvCxnSpPr>
            <p:cNvPr id="81" name="Google Shape;81;p12"/>
            <p:cNvCxnSpPr/>
            <p:nvPr/>
          </p:nvCxnSpPr>
          <p:spPr>
            <a:xfrm>
              <a:off x="3350134" y="6052901"/>
              <a:ext cx="2341660" cy="0"/>
            </a:xfrm>
            <a:prstGeom prst="straightConnector1">
              <a:avLst/>
            </a:prstGeom>
            <a:noFill/>
            <a:ln w="12700" cap="rnd" cmpd="sng">
              <a:solidFill>
                <a:schemeClr val="lt1">
                  <a:alpha val="61960"/>
                </a:schemeClr>
              </a:solidFill>
              <a:prstDash val="solid"/>
              <a:round/>
              <a:headEnd type="oval" w="sm" len="sm"/>
              <a:tailEnd type="oval" w="sm" len="sm"/>
            </a:ln>
          </p:spPr>
        </p:cxnSp>
        <p:cxnSp>
          <p:nvCxnSpPr>
            <p:cNvPr id="82" name="Google Shape;82;p12"/>
            <p:cNvCxnSpPr/>
            <p:nvPr/>
          </p:nvCxnSpPr>
          <p:spPr>
            <a:xfrm>
              <a:off x="3350134" y="8801051"/>
              <a:ext cx="2341660" cy="0"/>
            </a:xfrm>
            <a:prstGeom prst="straightConnector1">
              <a:avLst/>
            </a:prstGeom>
            <a:noFill/>
            <a:ln w="12700" cap="rnd" cmpd="sng">
              <a:solidFill>
                <a:schemeClr val="lt1">
                  <a:alpha val="61960"/>
                </a:schemeClr>
              </a:solidFill>
              <a:prstDash val="solid"/>
              <a:round/>
              <a:headEnd type="oval" w="sm" len="sm"/>
              <a:tailEnd type="oval" w="sm" len="sm"/>
            </a:ln>
          </p:spPr>
        </p:cxnSp>
      </p:grpSp>
      <p:sp>
        <p:nvSpPr>
          <p:cNvPr id="83" name="Google Shape;83;p12"/>
          <p:cNvSpPr txBox="1">
            <a:spLocks noGrp="1"/>
          </p:cNvSpPr>
          <p:nvPr>
            <p:ph type="body" idx="2"/>
          </p:nvPr>
        </p:nvSpPr>
        <p:spPr>
          <a:xfrm>
            <a:off x="3532842" y="1934040"/>
            <a:ext cx="2078316" cy="47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EFC"/>
              </a:buClr>
              <a:buSzPts val="1400"/>
              <a:buChar char="•"/>
              <a:defRPr sz="1400" b="0">
                <a:solidFill>
                  <a:srgbClr val="FFFEFC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84" name="Google Shape;84;p12"/>
          <p:cNvGrpSpPr/>
          <p:nvPr/>
        </p:nvGrpSpPr>
        <p:grpSpPr>
          <a:xfrm>
            <a:off x="539552" y="51818"/>
            <a:ext cx="8856301" cy="6277944"/>
            <a:chOff x="539552" y="51818"/>
            <a:chExt cx="8856301" cy="6277944"/>
          </a:xfrm>
        </p:grpSpPr>
        <p:sp>
          <p:nvSpPr>
            <p:cNvPr id="85" name="Google Shape;85;p12"/>
            <p:cNvSpPr/>
            <p:nvPr/>
          </p:nvSpPr>
          <p:spPr>
            <a:xfrm rot="10800000" flipH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 rot="10800000" flipH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2"/>
            <p:cNvSpPr/>
            <p:nvPr/>
          </p:nvSpPr>
          <p:spPr>
            <a:xfrm rot="10800000" flipH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2"/>
            <p:cNvSpPr/>
            <p:nvPr/>
          </p:nvSpPr>
          <p:spPr>
            <a:xfrm rot="10800000" flipH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2"/>
            <p:cNvSpPr/>
            <p:nvPr/>
          </p:nvSpPr>
          <p:spPr>
            <a:xfrm rot="10800000" flipH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0" name="Google Shape;90;p12"/>
            <p:cNvGrpSpPr/>
            <p:nvPr/>
          </p:nvGrpSpPr>
          <p:grpSpPr>
            <a:xfrm rot="9000000">
              <a:off x="6547841" y="2681771"/>
              <a:ext cx="2192025" cy="3211299"/>
              <a:chOff x="1112615" y="3130979"/>
              <a:chExt cx="1462261" cy="2142202"/>
            </a:xfrm>
          </p:grpSpPr>
          <p:sp>
            <p:nvSpPr>
              <p:cNvPr id="91" name="Google Shape;91;p12"/>
              <p:cNvSpPr/>
              <p:nvPr/>
            </p:nvSpPr>
            <p:spPr>
              <a:xfrm rot="10800000" flipH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12"/>
              <p:cNvSpPr/>
              <p:nvPr/>
            </p:nvSpPr>
            <p:spPr>
              <a:xfrm rot="10800000" flipH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12"/>
              <p:cNvSpPr/>
              <p:nvPr/>
            </p:nvSpPr>
            <p:spPr>
              <a:xfrm rot="10800000" flipH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p12"/>
              <p:cNvSpPr/>
              <p:nvPr/>
            </p:nvSpPr>
            <p:spPr>
              <a:xfrm rot="10800000" flipH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12"/>
              <p:cNvSpPr/>
              <p:nvPr/>
            </p:nvSpPr>
            <p:spPr>
              <a:xfrm rot="10800000" flipH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6" name="Google Shape;96;p12"/>
            <p:cNvSpPr/>
            <p:nvPr/>
          </p:nvSpPr>
          <p:spPr>
            <a:xfrm rot="10800000" flipH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7" name="Google Shape;97;p12"/>
            <p:cNvGrpSpPr/>
            <p:nvPr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98" name="Google Shape;98;p12"/>
              <p:cNvSpPr/>
              <p:nvPr/>
            </p:nvSpPr>
            <p:spPr>
              <a:xfrm rot="10800000" flipH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99;p12"/>
              <p:cNvSpPr/>
              <p:nvPr/>
            </p:nvSpPr>
            <p:spPr>
              <a:xfrm rot="10800000" flipH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100;p12"/>
              <p:cNvSpPr/>
              <p:nvPr/>
            </p:nvSpPr>
            <p:spPr>
              <a:xfrm rot="10800000" flipH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1" name="Google Shape;101;p12"/>
            <p:cNvGrpSpPr/>
            <p:nvPr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102" name="Google Shape;102;p12"/>
              <p:cNvSpPr/>
              <p:nvPr/>
            </p:nvSpPr>
            <p:spPr>
              <a:xfrm rot="10800000" flipH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103;p12"/>
              <p:cNvSpPr/>
              <p:nvPr/>
            </p:nvSpPr>
            <p:spPr>
              <a:xfrm rot="10800000" flipH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104;p12"/>
              <p:cNvSpPr/>
              <p:nvPr/>
            </p:nvSpPr>
            <p:spPr>
              <a:xfrm rot="10800000" flipH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105" name="Google Shape;105;p12"/>
          <p:cNvCxnSpPr/>
          <p:nvPr/>
        </p:nvCxnSpPr>
        <p:spPr>
          <a:xfrm rot="10800000">
            <a:off x="2337162" y="4607411"/>
            <a:ext cx="628472" cy="375105"/>
          </a:xfrm>
          <a:prstGeom prst="straightConnector1">
            <a:avLst/>
          </a:prstGeom>
          <a:noFill/>
          <a:ln w="9525" cap="rnd" cmpd="sng">
            <a:solidFill>
              <a:srgbClr val="FCE28A">
                <a:alpha val="8196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사용자 지정 레이아웃">
  <p:cSld name="1_사용자 지정 레이아웃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13"/>
          <p:cNvGrpSpPr/>
          <p:nvPr/>
        </p:nvGrpSpPr>
        <p:grpSpPr>
          <a:xfrm>
            <a:off x="500418" y="116142"/>
            <a:ext cx="8856301" cy="6174141"/>
            <a:chOff x="539552" y="51818"/>
            <a:chExt cx="8856301" cy="6174141"/>
          </a:xfrm>
        </p:grpSpPr>
        <p:sp>
          <p:nvSpPr>
            <p:cNvPr id="108" name="Google Shape;108;p13"/>
            <p:cNvSpPr/>
            <p:nvPr/>
          </p:nvSpPr>
          <p:spPr>
            <a:xfrm rot="10800000" flipH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3"/>
            <p:cNvSpPr/>
            <p:nvPr/>
          </p:nvSpPr>
          <p:spPr>
            <a:xfrm rot="10800000" flipH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3"/>
            <p:cNvSpPr/>
            <p:nvPr/>
          </p:nvSpPr>
          <p:spPr>
            <a:xfrm rot="10800000" flipH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3"/>
            <p:cNvSpPr/>
            <p:nvPr/>
          </p:nvSpPr>
          <p:spPr>
            <a:xfrm rot="10800000" flipH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3"/>
            <p:cNvSpPr/>
            <p:nvPr/>
          </p:nvSpPr>
          <p:spPr>
            <a:xfrm rot="10800000" flipH="1">
              <a:off x="866718" y="5020860"/>
              <a:ext cx="56882" cy="56882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3" name="Google Shape;113;p13"/>
            <p:cNvGrpSpPr/>
            <p:nvPr/>
          </p:nvGrpSpPr>
          <p:grpSpPr>
            <a:xfrm rot="9000000">
              <a:off x="6547841" y="2681771"/>
              <a:ext cx="2192025" cy="3211299"/>
              <a:chOff x="1112615" y="3130979"/>
              <a:chExt cx="1462261" cy="2142202"/>
            </a:xfrm>
          </p:grpSpPr>
          <p:sp>
            <p:nvSpPr>
              <p:cNvPr id="114" name="Google Shape;114;p13"/>
              <p:cNvSpPr/>
              <p:nvPr/>
            </p:nvSpPr>
            <p:spPr>
              <a:xfrm rot="10800000" flipH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13"/>
              <p:cNvSpPr/>
              <p:nvPr/>
            </p:nvSpPr>
            <p:spPr>
              <a:xfrm rot="10800000" flipH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13"/>
              <p:cNvSpPr/>
              <p:nvPr/>
            </p:nvSpPr>
            <p:spPr>
              <a:xfrm rot="10800000" flipH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13"/>
              <p:cNvSpPr/>
              <p:nvPr/>
            </p:nvSpPr>
            <p:spPr>
              <a:xfrm rot="10800000" flipH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118;p13"/>
              <p:cNvSpPr/>
              <p:nvPr/>
            </p:nvSpPr>
            <p:spPr>
              <a:xfrm rot="10800000" flipH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19" name="Google Shape;119;p13"/>
            <p:cNvSpPr/>
            <p:nvPr/>
          </p:nvSpPr>
          <p:spPr>
            <a:xfrm rot="10800000" flipH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0" name="Google Shape;120;p13"/>
            <p:cNvGrpSpPr/>
            <p:nvPr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121" name="Google Shape;121;p13"/>
              <p:cNvSpPr/>
              <p:nvPr/>
            </p:nvSpPr>
            <p:spPr>
              <a:xfrm rot="10800000" flipH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122;p13"/>
              <p:cNvSpPr/>
              <p:nvPr/>
            </p:nvSpPr>
            <p:spPr>
              <a:xfrm rot="10800000" flipH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23;p13"/>
              <p:cNvSpPr/>
              <p:nvPr/>
            </p:nvSpPr>
            <p:spPr>
              <a:xfrm rot="10800000" flipH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4" name="Google Shape;124;p13"/>
            <p:cNvGrpSpPr/>
            <p:nvPr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125" name="Google Shape;125;p13"/>
              <p:cNvSpPr/>
              <p:nvPr/>
            </p:nvSpPr>
            <p:spPr>
              <a:xfrm rot="10800000" flipH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26;p13"/>
              <p:cNvSpPr/>
              <p:nvPr/>
            </p:nvSpPr>
            <p:spPr>
              <a:xfrm rot="10800000" flipH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" name="Google Shape;127;p13"/>
              <p:cNvSpPr/>
              <p:nvPr/>
            </p:nvSpPr>
            <p:spPr>
              <a:xfrm rot="10800000" flipH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128" name="Google Shape;128;p13"/>
          <p:cNvCxnSpPr/>
          <p:nvPr/>
        </p:nvCxnSpPr>
        <p:spPr>
          <a:xfrm rot="10800000">
            <a:off x="2037342" y="1785548"/>
            <a:ext cx="1166506" cy="635340"/>
          </a:xfrm>
          <a:prstGeom prst="straightConnector1">
            <a:avLst/>
          </a:prstGeom>
          <a:noFill/>
          <a:ln w="9525" cap="rnd" cmpd="sng">
            <a:solidFill>
              <a:srgbClr val="FCE28A">
                <a:alpha val="8196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9" name="Google Shape;129;p13"/>
          <p:cNvSpPr txBox="1">
            <a:spLocks noGrp="1"/>
          </p:cNvSpPr>
          <p:nvPr>
            <p:ph type="title"/>
          </p:nvPr>
        </p:nvSpPr>
        <p:spPr>
          <a:xfrm>
            <a:off x="1268585" y="2323064"/>
            <a:ext cx="2227090" cy="2211872"/>
          </a:xfrm>
          <a:prstGeom prst="rect">
            <a:avLst/>
          </a:prstGeom>
          <a:noFill/>
          <a:ln w="508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0000" tIns="144000" rIns="180000" bIns="144000" anchor="ctr" anchorCtr="0">
            <a:noAutofit/>
          </a:bodyPr>
          <a:lstStyle>
            <a:lvl1pPr lv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2400"/>
              <a:buFont typeface="Arial"/>
              <a:buNone/>
              <a:defRPr sz="2400" b="1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30" name="Google Shape;130;p13"/>
          <p:cNvCxnSpPr/>
          <p:nvPr/>
        </p:nvCxnSpPr>
        <p:spPr>
          <a:xfrm rot="10800000">
            <a:off x="7989575" y="3514335"/>
            <a:ext cx="525775" cy="358366"/>
          </a:xfrm>
          <a:prstGeom prst="straightConnector1">
            <a:avLst/>
          </a:prstGeom>
          <a:noFill/>
          <a:ln w="9525" cap="rnd" cmpd="sng">
            <a:solidFill>
              <a:srgbClr val="FCE28A">
                <a:alpha val="8196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1" name="Google Shape;131;p13"/>
          <p:cNvSpPr txBox="1">
            <a:spLocks noGrp="1"/>
          </p:cNvSpPr>
          <p:nvPr>
            <p:ph type="body" idx="1"/>
          </p:nvPr>
        </p:nvSpPr>
        <p:spPr>
          <a:xfrm>
            <a:off x="5269358" y="2286855"/>
            <a:ext cx="3271837" cy="2294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32" name="Google Shape;132;p13"/>
          <p:cNvCxnSpPr/>
          <p:nvPr/>
        </p:nvCxnSpPr>
        <p:spPr>
          <a:xfrm flipH="1">
            <a:off x="4498293" y="3212976"/>
            <a:ext cx="147414" cy="432048"/>
          </a:xfrm>
          <a:prstGeom prst="straightConnector1">
            <a:avLst/>
          </a:prstGeom>
          <a:noFill/>
          <a:ln w="19050" cap="rnd" cmpd="sng">
            <a:solidFill>
              <a:schemeClr val="lt1">
                <a:alpha val="61960"/>
              </a:schemeClr>
            </a:solidFill>
            <a:prstDash val="solid"/>
            <a:round/>
            <a:headEnd type="oval" w="med" len="med"/>
            <a:tailEnd type="oval" w="lg" len="lg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용자 지정 레이아웃">
  <p:cSld name="사용자 지정 레이아웃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/>
          <p:nvPr/>
        </p:nvSpPr>
        <p:spPr>
          <a:xfrm rot="10800000" flipH="1">
            <a:off x="920960" y="-158299"/>
            <a:ext cx="7300548" cy="4106563"/>
          </a:xfrm>
          <a:custGeom>
            <a:avLst/>
            <a:gdLst/>
            <a:ahLst/>
            <a:cxnLst/>
            <a:rect l="l" t="t" r="r" b="b"/>
            <a:pathLst>
              <a:path w="3905250" h="2196702" extrusionOk="0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A">
                  <a:alpha val="38823"/>
                </a:srgbClr>
              </a:gs>
              <a:gs pos="72000">
                <a:srgbClr val="AC665F">
                  <a:alpha val="0"/>
                </a:srgbClr>
              </a:gs>
              <a:gs pos="100000">
                <a:srgbClr val="AC665F">
                  <a:alpha val="0"/>
                </a:srgbClr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4"/>
          <p:cNvSpPr txBox="1">
            <a:spLocks noGrp="1"/>
          </p:cNvSpPr>
          <p:nvPr>
            <p:ph type="title"/>
          </p:nvPr>
        </p:nvSpPr>
        <p:spPr>
          <a:xfrm>
            <a:off x="3083063" y="114124"/>
            <a:ext cx="2977872" cy="578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100"/>
              <a:buFont typeface="Arial"/>
              <a:buNone/>
              <a:defRPr sz="11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4"/>
          <p:cNvSpPr txBox="1">
            <a:spLocks noGrp="1"/>
          </p:cNvSpPr>
          <p:nvPr>
            <p:ph type="ftr" idx="11"/>
          </p:nvPr>
        </p:nvSpPr>
        <p:spPr>
          <a:xfrm>
            <a:off x="1115616" y="6572165"/>
            <a:ext cx="2509769" cy="200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sz="9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4"/>
          <p:cNvSpPr txBox="1">
            <a:spLocks noGrp="1"/>
          </p:cNvSpPr>
          <p:nvPr>
            <p:ph type="sldNum" idx="12"/>
          </p:nvPr>
        </p:nvSpPr>
        <p:spPr>
          <a:xfrm>
            <a:off x="7618814" y="6572165"/>
            <a:ext cx="488328" cy="200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38" name="Google Shape;138;p14"/>
          <p:cNvGrpSpPr/>
          <p:nvPr/>
        </p:nvGrpSpPr>
        <p:grpSpPr>
          <a:xfrm>
            <a:off x="395536" y="106662"/>
            <a:ext cx="9626860" cy="6355133"/>
            <a:chOff x="434670" y="224644"/>
            <a:chExt cx="9626860" cy="6355133"/>
          </a:xfrm>
        </p:grpSpPr>
        <p:sp>
          <p:nvSpPr>
            <p:cNvPr id="139" name="Google Shape;139;p14"/>
            <p:cNvSpPr/>
            <p:nvPr/>
          </p:nvSpPr>
          <p:spPr>
            <a:xfrm rot="10800000" flipH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4"/>
            <p:cNvSpPr/>
            <p:nvPr/>
          </p:nvSpPr>
          <p:spPr>
            <a:xfrm rot="10800000" flipH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14"/>
            <p:cNvSpPr/>
            <p:nvPr/>
          </p:nvSpPr>
          <p:spPr>
            <a:xfrm rot="10800000" flipH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4"/>
            <p:cNvSpPr/>
            <p:nvPr/>
          </p:nvSpPr>
          <p:spPr>
            <a:xfrm rot="10800000" flipH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4"/>
            <p:cNvSpPr/>
            <p:nvPr/>
          </p:nvSpPr>
          <p:spPr>
            <a:xfrm rot="10800000" flipH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4" name="Google Shape;144;p14"/>
            <p:cNvGrpSpPr/>
            <p:nvPr/>
          </p:nvGrpSpPr>
          <p:grpSpPr>
            <a:xfrm rot="9000000">
              <a:off x="6666210" y="2714989"/>
              <a:ext cx="2724808" cy="3412157"/>
              <a:chOff x="757205" y="2858441"/>
              <a:chExt cx="1817671" cy="2276190"/>
            </a:xfrm>
          </p:grpSpPr>
          <p:sp>
            <p:nvSpPr>
              <p:cNvPr id="145" name="Google Shape;145;p14"/>
              <p:cNvSpPr/>
              <p:nvPr/>
            </p:nvSpPr>
            <p:spPr>
              <a:xfrm rot="10800000" flipH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14"/>
              <p:cNvSpPr/>
              <p:nvPr/>
            </p:nvSpPr>
            <p:spPr>
              <a:xfrm rot="10800000" flipH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14"/>
              <p:cNvSpPr/>
              <p:nvPr/>
            </p:nvSpPr>
            <p:spPr>
              <a:xfrm rot="10800000" flipH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14"/>
              <p:cNvSpPr/>
              <p:nvPr/>
            </p:nvSpPr>
            <p:spPr>
              <a:xfrm rot="10800000" flipH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" name="Google Shape;149;p14"/>
              <p:cNvSpPr/>
              <p:nvPr/>
            </p:nvSpPr>
            <p:spPr>
              <a:xfrm rot="10800000" flipH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50" name="Google Shape;150;p14"/>
            <p:cNvSpPr/>
            <p:nvPr/>
          </p:nvSpPr>
          <p:spPr>
            <a:xfrm rot="10800000" flipH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1" name="Google Shape;151;p14"/>
            <p:cNvGrpSpPr/>
            <p:nvPr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52" name="Google Shape;152;p14"/>
              <p:cNvSpPr/>
              <p:nvPr/>
            </p:nvSpPr>
            <p:spPr>
              <a:xfrm rot="10800000" flipH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14"/>
              <p:cNvSpPr/>
              <p:nvPr/>
            </p:nvSpPr>
            <p:spPr>
              <a:xfrm rot="10800000" flipH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14"/>
              <p:cNvSpPr/>
              <p:nvPr/>
            </p:nvSpPr>
            <p:spPr>
              <a:xfrm rot="10800000" flipH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5" name="Google Shape;155;p14"/>
            <p:cNvGrpSpPr/>
            <p:nvPr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56" name="Google Shape;156;p14"/>
              <p:cNvSpPr/>
              <p:nvPr/>
            </p:nvSpPr>
            <p:spPr>
              <a:xfrm rot="10800000" flipH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14"/>
              <p:cNvSpPr/>
              <p:nvPr/>
            </p:nvSpPr>
            <p:spPr>
              <a:xfrm rot="10800000" flipH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14"/>
              <p:cNvSpPr/>
              <p:nvPr/>
            </p:nvSpPr>
            <p:spPr>
              <a:xfrm rot="10800000" flipH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159" name="Google Shape;159;p14"/>
          <p:cNvCxnSpPr/>
          <p:nvPr/>
        </p:nvCxnSpPr>
        <p:spPr>
          <a:xfrm rot="10800000">
            <a:off x="2102797" y="-169164"/>
            <a:ext cx="1166506" cy="635340"/>
          </a:xfrm>
          <a:prstGeom prst="straightConnector1">
            <a:avLst/>
          </a:prstGeom>
          <a:noFill/>
          <a:ln w="9525" cap="rnd" cmpd="sng">
            <a:solidFill>
              <a:srgbClr val="FCE28A">
                <a:alpha val="8196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0" name="Google Shape;160;p14"/>
          <p:cNvSpPr/>
          <p:nvPr/>
        </p:nvSpPr>
        <p:spPr>
          <a:xfrm rot="10800000" flipH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9525" cap="rnd" cmpd="sng">
            <a:solidFill>
              <a:srgbClr val="FBE598">
                <a:alpha val="94901"/>
              </a:srgbClr>
            </a:solidFill>
            <a:prstDash val="solid"/>
            <a:miter lim="800000"/>
            <a:headEnd type="diamond" w="med" len="med"/>
            <a:tailEnd type="diamond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14"/>
          <p:cNvSpPr txBox="1">
            <a:spLocks noGrp="1"/>
          </p:cNvSpPr>
          <p:nvPr>
            <p:ph type="body" idx="1"/>
          </p:nvPr>
        </p:nvSpPr>
        <p:spPr>
          <a:xfrm>
            <a:off x="1134253" y="733623"/>
            <a:ext cx="6885797" cy="19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800"/>
              <a:buFont typeface="Arial"/>
              <a:buNone/>
              <a:defRPr sz="8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600"/>
              <a:buNone/>
              <a:defRPr sz="16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600"/>
              <a:buNone/>
              <a:defRPr sz="16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600"/>
              <a:buNone/>
              <a:defRPr sz="16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600"/>
              <a:buNone/>
              <a:defRPr sz="16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2" name="Google Shape;162;p14"/>
          <p:cNvSpPr>
            <a:spLocks noGrp="1"/>
          </p:cNvSpPr>
          <p:nvPr>
            <p:ph type="body" idx="2"/>
          </p:nvPr>
        </p:nvSpPr>
        <p:spPr>
          <a:xfrm>
            <a:off x="1123950" y="1052736"/>
            <a:ext cx="6896100" cy="5400600"/>
          </a:xfrm>
          <a:prstGeom prst="roundRect">
            <a:avLst>
              <a:gd name="adj" fmla="val 1676"/>
            </a:avLst>
          </a:prstGeom>
          <a:solidFill>
            <a:schemeClr val="lt1">
              <a:alpha val="11764"/>
            </a:schemeClr>
          </a:solidFill>
          <a:ln w="12700" cap="flat" cmpd="sng">
            <a:solidFill>
              <a:schemeClr val="lt1">
                <a:alpha val="18823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8000" tIns="180000" rIns="108000" bIns="1800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FEFC"/>
              </a:buClr>
              <a:buSzPts val="1400"/>
              <a:buNone/>
              <a:defRPr sz="14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63" name="Google Shape;163;p14"/>
          <p:cNvCxnSpPr/>
          <p:nvPr/>
        </p:nvCxnSpPr>
        <p:spPr>
          <a:xfrm>
            <a:off x="1123950" y="1739412"/>
            <a:ext cx="6896100" cy="0"/>
          </a:xfrm>
          <a:prstGeom prst="straightConnector1">
            <a:avLst/>
          </a:prstGeom>
          <a:noFill/>
          <a:ln w="9525" cap="rnd" cmpd="sng">
            <a:solidFill>
              <a:schemeClr val="lt1">
                <a:alpha val="14901"/>
              </a:schemeClr>
            </a:solidFill>
            <a:prstDash val="solid"/>
            <a:bevel/>
            <a:headEnd type="none" w="sm" len="sm"/>
            <a:tailEnd type="none" w="sm" len="sm"/>
          </a:ln>
        </p:spPr>
      </p:cxnSp>
      <p:sp>
        <p:nvSpPr>
          <p:cNvPr id="164" name="Google Shape;164;p14"/>
          <p:cNvSpPr txBox="1">
            <a:spLocks noGrp="1"/>
          </p:cNvSpPr>
          <p:nvPr>
            <p:ph type="body" idx="3"/>
          </p:nvPr>
        </p:nvSpPr>
        <p:spPr>
          <a:xfrm>
            <a:off x="1109310" y="1188245"/>
            <a:ext cx="691074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EFC"/>
              </a:buClr>
              <a:buSzPts val="1800"/>
              <a:buNone/>
              <a:defRPr sz="18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사용자 지정 레이아웃">
  <p:cSld name="4_사용자 지정 레이아웃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5"/>
          <p:cNvSpPr/>
          <p:nvPr/>
        </p:nvSpPr>
        <p:spPr>
          <a:xfrm rot="10800000" flipH="1">
            <a:off x="920960" y="-158299"/>
            <a:ext cx="7300548" cy="4106563"/>
          </a:xfrm>
          <a:custGeom>
            <a:avLst/>
            <a:gdLst/>
            <a:ahLst/>
            <a:cxnLst/>
            <a:rect l="l" t="t" r="r" b="b"/>
            <a:pathLst>
              <a:path w="3905250" h="2196702" extrusionOk="0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A">
                  <a:alpha val="38823"/>
                </a:srgbClr>
              </a:gs>
              <a:gs pos="72000">
                <a:srgbClr val="AC665F">
                  <a:alpha val="0"/>
                </a:srgbClr>
              </a:gs>
              <a:gs pos="100000">
                <a:srgbClr val="AC665F">
                  <a:alpha val="0"/>
                </a:srgbClr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5"/>
          <p:cNvSpPr txBox="1">
            <a:spLocks noGrp="1"/>
          </p:cNvSpPr>
          <p:nvPr>
            <p:ph type="title"/>
          </p:nvPr>
        </p:nvSpPr>
        <p:spPr>
          <a:xfrm>
            <a:off x="3083063" y="114124"/>
            <a:ext cx="2977872" cy="578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100"/>
              <a:buFont typeface="Arial"/>
              <a:buNone/>
              <a:defRPr sz="11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5"/>
          <p:cNvSpPr txBox="1">
            <a:spLocks noGrp="1"/>
          </p:cNvSpPr>
          <p:nvPr>
            <p:ph type="ftr" idx="11"/>
          </p:nvPr>
        </p:nvSpPr>
        <p:spPr>
          <a:xfrm>
            <a:off x="1070753" y="6572165"/>
            <a:ext cx="2509769" cy="200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sz="9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5"/>
          <p:cNvSpPr txBox="1">
            <a:spLocks noGrp="1"/>
          </p:cNvSpPr>
          <p:nvPr>
            <p:ph type="sldNum" idx="12"/>
          </p:nvPr>
        </p:nvSpPr>
        <p:spPr>
          <a:xfrm>
            <a:off x="7764864" y="6572165"/>
            <a:ext cx="488328" cy="200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70" name="Google Shape;170;p15"/>
          <p:cNvGrpSpPr/>
          <p:nvPr/>
        </p:nvGrpSpPr>
        <p:grpSpPr>
          <a:xfrm>
            <a:off x="395536" y="106662"/>
            <a:ext cx="9626860" cy="6355133"/>
            <a:chOff x="434670" y="224644"/>
            <a:chExt cx="9626860" cy="6355133"/>
          </a:xfrm>
        </p:grpSpPr>
        <p:sp>
          <p:nvSpPr>
            <p:cNvPr id="171" name="Google Shape;171;p15"/>
            <p:cNvSpPr/>
            <p:nvPr/>
          </p:nvSpPr>
          <p:spPr>
            <a:xfrm rot="10800000" flipH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5"/>
            <p:cNvSpPr/>
            <p:nvPr/>
          </p:nvSpPr>
          <p:spPr>
            <a:xfrm rot="10800000" flipH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15"/>
            <p:cNvSpPr/>
            <p:nvPr/>
          </p:nvSpPr>
          <p:spPr>
            <a:xfrm rot="10800000" flipH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5"/>
            <p:cNvSpPr/>
            <p:nvPr/>
          </p:nvSpPr>
          <p:spPr>
            <a:xfrm rot="10800000" flipH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5"/>
            <p:cNvSpPr/>
            <p:nvPr/>
          </p:nvSpPr>
          <p:spPr>
            <a:xfrm rot="10800000" flipH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6" name="Google Shape;176;p15"/>
            <p:cNvGrpSpPr/>
            <p:nvPr/>
          </p:nvGrpSpPr>
          <p:grpSpPr>
            <a:xfrm rot="9000000">
              <a:off x="6666210" y="2714989"/>
              <a:ext cx="2724808" cy="3412157"/>
              <a:chOff x="757205" y="2858441"/>
              <a:chExt cx="1817671" cy="2276190"/>
            </a:xfrm>
          </p:grpSpPr>
          <p:sp>
            <p:nvSpPr>
              <p:cNvPr id="177" name="Google Shape;177;p15"/>
              <p:cNvSpPr/>
              <p:nvPr/>
            </p:nvSpPr>
            <p:spPr>
              <a:xfrm rot="10800000" flipH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15"/>
              <p:cNvSpPr/>
              <p:nvPr/>
            </p:nvSpPr>
            <p:spPr>
              <a:xfrm rot="10800000" flipH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15"/>
              <p:cNvSpPr/>
              <p:nvPr/>
            </p:nvSpPr>
            <p:spPr>
              <a:xfrm rot="10800000" flipH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15"/>
              <p:cNvSpPr/>
              <p:nvPr/>
            </p:nvSpPr>
            <p:spPr>
              <a:xfrm rot="10800000" flipH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15"/>
              <p:cNvSpPr/>
              <p:nvPr/>
            </p:nvSpPr>
            <p:spPr>
              <a:xfrm rot="10800000" flipH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82" name="Google Shape;182;p15"/>
            <p:cNvSpPr/>
            <p:nvPr/>
          </p:nvSpPr>
          <p:spPr>
            <a:xfrm rot="10800000" flipH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83" name="Google Shape;183;p15"/>
            <p:cNvGrpSpPr/>
            <p:nvPr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84" name="Google Shape;184;p15"/>
              <p:cNvSpPr/>
              <p:nvPr/>
            </p:nvSpPr>
            <p:spPr>
              <a:xfrm rot="10800000" flipH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15"/>
              <p:cNvSpPr/>
              <p:nvPr/>
            </p:nvSpPr>
            <p:spPr>
              <a:xfrm rot="10800000" flipH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15"/>
              <p:cNvSpPr/>
              <p:nvPr/>
            </p:nvSpPr>
            <p:spPr>
              <a:xfrm rot="10800000" flipH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7" name="Google Shape;187;p15"/>
            <p:cNvGrpSpPr/>
            <p:nvPr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88" name="Google Shape;188;p15"/>
              <p:cNvSpPr/>
              <p:nvPr/>
            </p:nvSpPr>
            <p:spPr>
              <a:xfrm rot="10800000" flipH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15"/>
              <p:cNvSpPr/>
              <p:nvPr/>
            </p:nvSpPr>
            <p:spPr>
              <a:xfrm rot="10800000" flipH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15"/>
              <p:cNvSpPr/>
              <p:nvPr/>
            </p:nvSpPr>
            <p:spPr>
              <a:xfrm rot="10800000" flipH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191" name="Google Shape;191;p15"/>
          <p:cNvCxnSpPr/>
          <p:nvPr/>
        </p:nvCxnSpPr>
        <p:spPr>
          <a:xfrm rot="10800000">
            <a:off x="2102797" y="-169164"/>
            <a:ext cx="1166506" cy="635340"/>
          </a:xfrm>
          <a:prstGeom prst="straightConnector1">
            <a:avLst/>
          </a:prstGeom>
          <a:noFill/>
          <a:ln w="9525" cap="rnd" cmpd="sng">
            <a:solidFill>
              <a:srgbClr val="FCE28A">
                <a:alpha val="8196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2" name="Google Shape;192;p15"/>
          <p:cNvSpPr/>
          <p:nvPr/>
        </p:nvSpPr>
        <p:spPr>
          <a:xfrm rot="10800000" flipH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9525" cap="rnd" cmpd="sng">
            <a:solidFill>
              <a:srgbClr val="FBE598">
                <a:alpha val="94901"/>
              </a:srgbClr>
            </a:solidFill>
            <a:prstDash val="solid"/>
            <a:miter lim="800000"/>
            <a:headEnd type="diamond" w="med" len="med"/>
            <a:tailEnd type="diamond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15"/>
          <p:cNvSpPr txBox="1">
            <a:spLocks noGrp="1"/>
          </p:cNvSpPr>
          <p:nvPr>
            <p:ph type="body" idx="1"/>
          </p:nvPr>
        </p:nvSpPr>
        <p:spPr>
          <a:xfrm>
            <a:off x="1134253" y="861411"/>
            <a:ext cx="6885797" cy="19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800"/>
              <a:buFont typeface="Arial"/>
              <a:buNone/>
              <a:defRPr sz="8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600"/>
              <a:buNone/>
              <a:defRPr sz="16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600"/>
              <a:buNone/>
              <a:defRPr sz="16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600"/>
              <a:buNone/>
              <a:defRPr sz="16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600"/>
              <a:buNone/>
              <a:defRPr sz="16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4" name="Google Shape;194;p15"/>
          <p:cNvSpPr>
            <a:spLocks noGrp="1"/>
          </p:cNvSpPr>
          <p:nvPr>
            <p:ph type="body" idx="2"/>
          </p:nvPr>
        </p:nvSpPr>
        <p:spPr>
          <a:xfrm>
            <a:off x="1123950" y="2033404"/>
            <a:ext cx="6896100" cy="4419931"/>
          </a:xfrm>
          <a:prstGeom prst="roundRect">
            <a:avLst>
              <a:gd name="adj" fmla="val 1676"/>
            </a:avLst>
          </a:prstGeom>
          <a:noFill/>
          <a:ln>
            <a:noFill/>
          </a:ln>
        </p:spPr>
        <p:txBody>
          <a:bodyPr spcFirstLastPara="1" wrap="square" lIns="108000" tIns="180000" rIns="108000" bIns="1800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FEFC"/>
              </a:buClr>
              <a:buSzPts val="1400"/>
              <a:buNone/>
              <a:defRPr sz="14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95" name="Google Shape;195;p15"/>
          <p:cNvCxnSpPr/>
          <p:nvPr/>
        </p:nvCxnSpPr>
        <p:spPr>
          <a:xfrm>
            <a:off x="1123950" y="1841012"/>
            <a:ext cx="6896100" cy="0"/>
          </a:xfrm>
          <a:prstGeom prst="straightConnector1">
            <a:avLst/>
          </a:prstGeom>
          <a:noFill/>
          <a:ln w="9525" cap="rnd" cmpd="sng">
            <a:solidFill>
              <a:schemeClr val="lt1">
                <a:alpha val="61960"/>
              </a:schemeClr>
            </a:solidFill>
            <a:prstDash val="solid"/>
            <a:round/>
            <a:headEnd type="oval" w="sm" len="sm"/>
            <a:tailEnd type="oval" w="sm" len="sm"/>
          </a:ln>
        </p:spPr>
      </p:cxnSp>
      <p:sp>
        <p:nvSpPr>
          <p:cNvPr id="196" name="Google Shape;196;p15"/>
          <p:cNvSpPr txBox="1">
            <a:spLocks noGrp="1"/>
          </p:cNvSpPr>
          <p:nvPr>
            <p:ph type="body" idx="3"/>
          </p:nvPr>
        </p:nvSpPr>
        <p:spPr>
          <a:xfrm>
            <a:off x="1109310" y="1289845"/>
            <a:ext cx="691074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EFC"/>
              </a:buClr>
              <a:buSzPts val="2000"/>
              <a:buNone/>
              <a:defRPr sz="20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97" name="Google Shape;197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4228646" y="27330"/>
            <a:ext cx="667204" cy="72975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8" name="Google Shape;198;p15"/>
          <p:cNvCxnSpPr/>
          <p:nvPr/>
        </p:nvCxnSpPr>
        <p:spPr>
          <a:xfrm>
            <a:off x="3656347" y="6669360"/>
            <a:ext cx="4011997" cy="0"/>
          </a:xfrm>
          <a:prstGeom prst="straightConnector1">
            <a:avLst/>
          </a:prstGeom>
          <a:noFill/>
          <a:ln w="9525" cap="rnd" cmpd="sng">
            <a:solidFill>
              <a:schemeClr val="lt1">
                <a:alpha val="61960"/>
              </a:schemeClr>
            </a:solidFill>
            <a:prstDash val="solid"/>
            <a:round/>
            <a:headEnd type="oval" w="sm" len="sm"/>
            <a:tailEnd type="oval" w="sm" len="sm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사용자 지정 레이아웃">
  <p:cSld name="5_사용자 지정 레이아웃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4228646" y="27330"/>
            <a:ext cx="667204" cy="72975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6"/>
          <p:cNvSpPr/>
          <p:nvPr/>
        </p:nvSpPr>
        <p:spPr>
          <a:xfrm rot="10800000" flipH="1">
            <a:off x="920960" y="-158299"/>
            <a:ext cx="7300548" cy="4106563"/>
          </a:xfrm>
          <a:custGeom>
            <a:avLst/>
            <a:gdLst/>
            <a:ahLst/>
            <a:cxnLst/>
            <a:rect l="l" t="t" r="r" b="b"/>
            <a:pathLst>
              <a:path w="3905250" h="2196702" extrusionOk="0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A">
                  <a:alpha val="38823"/>
                </a:srgbClr>
              </a:gs>
              <a:gs pos="72000">
                <a:srgbClr val="AC665F">
                  <a:alpha val="0"/>
                </a:srgbClr>
              </a:gs>
              <a:gs pos="100000">
                <a:srgbClr val="AC665F">
                  <a:alpha val="0"/>
                </a:srgbClr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6"/>
          <p:cNvSpPr txBox="1">
            <a:spLocks noGrp="1"/>
          </p:cNvSpPr>
          <p:nvPr>
            <p:ph type="title"/>
          </p:nvPr>
        </p:nvSpPr>
        <p:spPr>
          <a:xfrm>
            <a:off x="3083063" y="114124"/>
            <a:ext cx="2977872" cy="578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100"/>
              <a:buFont typeface="Arial"/>
              <a:buNone/>
              <a:defRPr sz="11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6"/>
          <p:cNvSpPr txBox="1">
            <a:spLocks noGrp="1"/>
          </p:cNvSpPr>
          <p:nvPr>
            <p:ph type="ftr" idx="11"/>
          </p:nvPr>
        </p:nvSpPr>
        <p:spPr>
          <a:xfrm>
            <a:off x="1134253" y="6572165"/>
            <a:ext cx="2509769" cy="200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sz="9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6"/>
          <p:cNvSpPr txBox="1">
            <a:spLocks noGrp="1"/>
          </p:cNvSpPr>
          <p:nvPr>
            <p:ph type="sldNum" idx="12"/>
          </p:nvPr>
        </p:nvSpPr>
        <p:spPr>
          <a:xfrm>
            <a:off x="7618814" y="6572165"/>
            <a:ext cx="488328" cy="200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205" name="Google Shape;205;p16"/>
          <p:cNvGrpSpPr/>
          <p:nvPr/>
        </p:nvGrpSpPr>
        <p:grpSpPr>
          <a:xfrm>
            <a:off x="395536" y="106662"/>
            <a:ext cx="9626860" cy="6355133"/>
            <a:chOff x="434670" y="224644"/>
            <a:chExt cx="9626860" cy="6355133"/>
          </a:xfrm>
        </p:grpSpPr>
        <p:sp>
          <p:nvSpPr>
            <p:cNvPr id="206" name="Google Shape;206;p16"/>
            <p:cNvSpPr/>
            <p:nvPr/>
          </p:nvSpPr>
          <p:spPr>
            <a:xfrm rot="10800000" flipH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16"/>
            <p:cNvSpPr/>
            <p:nvPr/>
          </p:nvSpPr>
          <p:spPr>
            <a:xfrm rot="10800000" flipH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6"/>
            <p:cNvSpPr/>
            <p:nvPr/>
          </p:nvSpPr>
          <p:spPr>
            <a:xfrm rot="10800000" flipH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16"/>
            <p:cNvSpPr/>
            <p:nvPr/>
          </p:nvSpPr>
          <p:spPr>
            <a:xfrm rot="10800000" flipH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16"/>
            <p:cNvSpPr/>
            <p:nvPr/>
          </p:nvSpPr>
          <p:spPr>
            <a:xfrm rot="10800000" flipH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1" name="Google Shape;211;p16"/>
            <p:cNvGrpSpPr/>
            <p:nvPr/>
          </p:nvGrpSpPr>
          <p:grpSpPr>
            <a:xfrm rot="9000000">
              <a:off x="6666210" y="2714989"/>
              <a:ext cx="2724808" cy="3412157"/>
              <a:chOff x="757205" y="2858441"/>
              <a:chExt cx="1817671" cy="2276190"/>
            </a:xfrm>
          </p:grpSpPr>
          <p:sp>
            <p:nvSpPr>
              <p:cNvPr id="212" name="Google Shape;212;p16"/>
              <p:cNvSpPr/>
              <p:nvPr/>
            </p:nvSpPr>
            <p:spPr>
              <a:xfrm rot="10800000" flipH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16"/>
              <p:cNvSpPr/>
              <p:nvPr/>
            </p:nvSpPr>
            <p:spPr>
              <a:xfrm rot="10800000" flipH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16"/>
              <p:cNvSpPr/>
              <p:nvPr/>
            </p:nvSpPr>
            <p:spPr>
              <a:xfrm rot="10800000" flipH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" name="Google Shape;215;p16"/>
              <p:cNvSpPr/>
              <p:nvPr/>
            </p:nvSpPr>
            <p:spPr>
              <a:xfrm rot="10800000" flipH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16"/>
              <p:cNvSpPr/>
              <p:nvPr/>
            </p:nvSpPr>
            <p:spPr>
              <a:xfrm rot="10800000" flipH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17" name="Google Shape;217;p16"/>
            <p:cNvSpPr/>
            <p:nvPr/>
          </p:nvSpPr>
          <p:spPr>
            <a:xfrm rot="10800000" flipH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8" name="Google Shape;218;p16"/>
            <p:cNvGrpSpPr/>
            <p:nvPr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219" name="Google Shape;219;p16"/>
              <p:cNvSpPr/>
              <p:nvPr/>
            </p:nvSpPr>
            <p:spPr>
              <a:xfrm rot="10800000" flipH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" name="Google Shape;220;p16"/>
              <p:cNvSpPr/>
              <p:nvPr/>
            </p:nvSpPr>
            <p:spPr>
              <a:xfrm rot="10800000" flipH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16"/>
              <p:cNvSpPr/>
              <p:nvPr/>
            </p:nvSpPr>
            <p:spPr>
              <a:xfrm rot="10800000" flipH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2" name="Google Shape;222;p16"/>
            <p:cNvGrpSpPr/>
            <p:nvPr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223" name="Google Shape;223;p16"/>
              <p:cNvSpPr/>
              <p:nvPr/>
            </p:nvSpPr>
            <p:spPr>
              <a:xfrm rot="10800000" flipH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p16"/>
              <p:cNvSpPr/>
              <p:nvPr/>
            </p:nvSpPr>
            <p:spPr>
              <a:xfrm rot="10800000" flipH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16"/>
              <p:cNvSpPr/>
              <p:nvPr/>
            </p:nvSpPr>
            <p:spPr>
              <a:xfrm rot="10800000" flipH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226" name="Google Shape;226;p16"/>
          <p:cNvCxnSpPr/>
          <p:nvPr/>
        </p:nvCxnSpPr>
        <p:spPr>
          <a:xfrm rot="10800000">
            <a:off x="2102797" y="-169164"/>
            <a:ext cx="1166506" cy="635340"/>
          </a:xfrm>
          <a:prstGeom prst="straightConnector1">
            <a:avLst/>
          </a:prstGeom>
          <a:noFill/>
          <a:ln w="9525" cap="rnd" cmpd="sng">
            <a:solidFill>
              <a:srgbClr val="FCE28A">
                <a:alpha val="8196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27" name="Google Shape;227;p16"/>
          <p:cNvSpPr/>
          <p:nvPr/>
        </p:nvSpPr>
        <p:spPr>
          <a:xfrm rot="10800000" flipH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9525" cap="rnd" cmpd="sng">
            <a:solidFill>
              <a:srgbClr val="FBE598">
                <a:alpha val="94901"/>
              </a:srgbClr>
            </a:solidFill>
            <a:prstDash val="solid"/>
            <a:miter lim="800000"/>
            <a:headEnd type="diamond" w="med" len="med"/>
            <a:tailEnd type="diamond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16"/>
          <p:cNvSpPr txBox="1">
            <a:spLocks noGrp="1"/>
          </p:cNvSpPr>
          <p:nvPr>
            <p:ph type="body" idx="1"/>
          </p:nvPr>
        </p:nvSpPr>
        <p:spPr>
          <a:xfrm>
            <a:off x="1134253" y="836712"/>
            <a:ext cx="6885797" cy="19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800"/>
              <a:buFont typeface="Arial"/>
              <a:buNone/>
              <a:defRPr sz="8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600"/>
              <a:buNone/>
              <a:defRPr sz="16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600"/>
              <a:buNone/>
              <a:defRPr sz="16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600"/>
              <a:buNone/>
              <a:defRPr sz="16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600"/>
              <a:buNone/>
              <a:defRPr sz="16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9" name="Google Shape;229;p16"/>
          <p:cNvSpPr>
            <a:spLocks noGrp="1"/>
          </p:cNvSpPr>
          <p:nvPr>
            <p:ph type="body" idx="2"/>
          </p:nvPr>
        </p:nvSpPr>
        <p:spPr>
          <a:xfrm>
            <a:off x="1123950" y="1124744"/>
            <a:ext cx="6896100" cy="5400600"/>
          </a:xfrm>
          <a:prstGeom prst="roundRect">
            <a:avLst>
              <a:gd name="adj" fmla="val 1676"/>
            </a:avLst>
          </a:prstGeom>
          <a:solidFill>
            <a:schemeClr val="lt1">
              <a:alpha val="84705"/>
            </a:schemeClr>
          </a:solidFill>
          <a:ln w="12700" cap="flat" cmpd="sng">
            <a:solidFill>
              <a:schemeClr val="lt1">
                <a:alpha val="18823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8000" tIns="180000" rIns="108000" bIns="1800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  <a:defRPr sz="1400">
                <a:solidFill>
                  <a:srgbClr val="221A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0" name="Google Shape;230;p16"/>
          <p:cNvSpPr txBox="1">
            <a:spLocks noGrp="1"/>
          </p:cNvSpPr>
          <p:nvPr>
            <p:ph type="body" idx="3"/>
          </p:nvPr>
        </p:nvSpPr>
        <p:spPr>
          <a:xfrm>
            <a:off x="1109310" y="1188245"/>
            <a:ext cx="691074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54C67"/>
              </a:buClr>
              <a:buSzPts val="2200"/>
              <a:buFont typeface="Arial"/>
              <a:buNone/>
              <a:defRPr sz="2200" b="0">
                <a:solidFill>
                  <a:srgbClr val="854C6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사용자 지정 레이아웃">
  <p:cSld name="3_사용자 지정 레이아웃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" name="Google Shape;232;p17"/>
          <p:cNvGrpSpPr/>
          <p:nvPr/>
        </p:nvGrpSpPr>
        <p:grpSpPr>
          <a:xfrm>
            <a:off x="395536" y="106662"/>
            <a:ext cx="9626860" cy="6355133"/>
            <a:chOff x="434670" y="224644"/>
            <a:chExt cx="9626860" cy="6355133"/>
          </a:xfrm>
        </p:grpSpPr>
        <p:sp>
          <p:nvSpPr>
            <p:cNvPr id="233" name="Google Shape;233;p17"/>
            <p:cNvSpPr/>
            <p:nvPr/>
          </p:nvSpPr>
          <p:spPr>
            <a:xfrm rot="10800000" flipH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17"/>
            <p:cNvSpPr/>
            <p:nvPr/>
          </p:nvSpPr>
          <p:spPr>
            <a:xfrm rot="10800000" flipH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17"/>
            <p:cNvSpPr/>
            <p:nvPr/>
          </p:nvSpPr>
          <p:spPr>
            <a:xfrm rot="10800000" flipH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17"/>
            <p:cNvSpPr/>
            <p:nvPr/>
          </p:nvSpPr>
          <p:spPr>
            <a:xfrm rot="10800000" flipH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17"/>
            <p:cNvSpPr/>
            <p:nvPr/>
          </p:nvSpPr>
          <p:spPr>
            <a:xfrm rot="10800000" flipH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8" name="Google Shape;238;p17"/>
            <p:cNvGrpSpPr/>
            <p:nvPr/>
          </p:nvGrpSpPr>
          <p:grpSpPr>
            <a:xfrm rot="9000000">
              <a:off x="6666210" y="2714989"/>
              <a:ext cx="2724808" cy="3412157"/>
              <a:chOff x="757205" y="2858441"/>
              <a:chExt cx="1817671" cy="2276190"/>
            </a:xfrm>
          </p:grpSpPr>
          <p:sp>
            <p:nvSpPr>
              <p:cNvPr id="239" name="Google Shape;239;p17"/>
              <p:cNvSpPr/>
              <p:nvPr/>
            </p:nvSpPr>
            <p:spPr>
              <a:xfrm rot="10800000" flipH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17"/>
              <p:cNvSpPr/>
              <p:nvPr/>
            </p:nvSpPr>
            <p:spPr>
              <a:xfrm rot="10800000" flipH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Google Shape;241;p17"/>
              <p:cNvSpPr/>
              <p:nvPr/>
            </p:nvSpPr>
            <p:spPr>
              <a:xfrm rot="10800000" flipH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17"/>
              <p:cNvSpPr/>
              <p:nvPr/>
            </p:nvSpPr>
            <p:spPr>
              <a:xfrm rot="10800000" flipH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17"/>
              <p:cNvSpPr/>
              <p:nvPr/>
            </p:nvSpPr>
            <p:spPr>
              <a:xfrm rot="10800000" flipH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44" name="Google Shape;244;p17"/>
            <p:cNvSpPr/>
            <p:nvPr/>
          </p:nvSpPr>
          <p:spPr>
            <a:xfrm rot="10800000" flipH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5" name="Google Shape;245;p17"/>
            <p:cNvGrpSpPr/>
            <p:nvPr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246" name="Google Shape;246;p17"/>
              <p:cNvSpPr/>
              <p:nvPr/>
            </p:nvSpPr>
            <p:spPr>
              <a:xfrm rot="10800000" flipH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17"/>
              <p:cNvSpPr/>
              <p:nvPr/>
            </p:nvSpPr>
            <p:spPr>
              <a:xfrm rot="10800000" flipH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17"/>
              <p:cNvSpPr/>
              <p:nvPr/>
            </p:nvSpPr>
            <p:spPr>
              <a:xfrm rot="10800000" flipH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9" name="Google Shape;249;p17"/>
            <p:cNvGrpSpPr/>
            <p:nvPr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250" name="Google Shape;250;p17"/>
              <p:cNvSpPr/>
              <p:nvPr/>
            </p:nvSpPr>
            <p:spPr>
              <a:xfrm rot="10800000" flipH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17"/>
              <p:cNvSpPr/>
              <p:nvPr/>
            </p:nvSpPr>
            <p:spPr>
              <a:xfrm rot="10800000" flipH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17"/>
              <p:cNvSpPr/>
              <p:nvPr/>
            </p:nvSpPr>
            <p:spPr>
              <a:xfrm rot="10800000" flipH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53" name="Google Shape;253;p17"/>
          <p:cNvSpPr/>
          <p:nvPr/>
        </p:nvSpPr>
        <p:spPr>
          <a:xfrm rot="10800000" flipH="1">
            <a:off x="920960" y="-158299"/>
            <a:ext cx="7300548" cy="4106563"/>
          </a:xfrm>
          <a:custGeom>
            <a:avLst/>
            <a:gdLst/>
            <a:ahLst/>
            <a:cxnLst/>
            <a:rect l="l" t="t" r="r" b="b"/>
            <a:pathLst>
              <a:path w="3905250" h="2196702" extrusionOk="0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A">
                  <a:alpha val="38823"/>
                </a:srgbClr>
              </a:gs>
              <a:gs pos="72000">
                <a:srgbClr val="AC665F">
                  <a:alpha val="0"/>
                </a:srgbClr>
              </a:gs>
              <a:gs pos="100000">
                <a:srgbClr val="AC665F">
                  <a:alpha val="0"/>
                </a:srgbClr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17"/>
          <p:cNvSpPr>
            <a:spLocks noGrp="1"/>
          </p:cNvSpPr>
          <p:nvPr>
            <p:ph type="body" idx="1"/>
          </p:nvPr>
        </p:nvSpPr>
        <p:spPr>
          <a:xfrm>
            <a:off x="-1532" y="1228724"/>
            <a:ext cx="4584229" cy="5629275"/>
          </a:xfrm>
          <a:prstGeom prst="roundRect">
            <a:avLst>
              <a:gd name="adj" fmla="val 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108000" tIns="180000" rIns="108000" bIns="1800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  <a:defRPr sz="1400">
                <a:solidFill>
                  <a:srgbClr val="221A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55" name="Google Shape;255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4228646" y="27330"/>
            <a:ext cx="667204" cy="729754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17"/>
          <p:cNvSpPr txBox="1">
            <a:spLocks noGrp="1"/>
          </p:cNvSpPr>
          <p:nvPr>
            <p:ph type="title"/>
          </p:nvPr>
        </p:nvSpPr>
        <p:spPr>
          <a:xfrm>
            <a:off x="3083063" y="114124"/>
            <a:ext cx="2977872" cy="578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100"/>
              <a:buFont typeface="Arial"/>
              <a:buNone/>
              <a:defRPr sz="11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17"/>
          <p:cNvSpPr txBox="1">
            <a:spLocks noGrp="1"/>
          </p:cNvSpPr>
          <p:nvPr>
            <p:ph type="ftr" idx="11"/>
          </p:nvPr>
        </p:nvSpPr>
        <p:spPr>
          <a:xfrm>
            <a:off x="85608" y="6568821"/>
            <a:ext cx="2509769" cy="200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sz="900" b="0">
                <a:solidFill>
                  <a:srgbClr val="382F5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58" name="Google Shape;258;p17"/>
          <p:cNvCxnSpPr/>
          <p:nvPr/>
        </p:nvCxnSpPr>
        <p:spPr>
          <a:xfrm rot="10800000">
            <a:off x="2102797" y="-169164"/>
            <a:ext cx="1166506" cy="635340"/>
          </a:xfrm>
          <a:prstGeom prst="straightConnector1">
            <a:avLst/>
          </a:prstGeom>
          <a:noFill/>
          <a:ln w="9525" cap="rnd" cmpd="sng">
            <a:solidFill>
              <a:srgbClr val="FCE28A">
                <a:alpha val="8196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59" name="Google Shape;259;p17"/>
          <p:cNvSpPr/>
          <p:nvPr/>
        </p:nvSpPr>
        <p:spPr>
          <a:xfrm rot="10800000" flipH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9525" cap="rnd" cmpd="sng">
            <a:solidFill>
              <a:srgbClr val="FBE598">
                <a:alpha val="94901"/>
              </a:srgbClr>
            </a:solidFill>
            <a:prstDash val="solid"/>
            <a:miter lim="800000"/>
            <a:headEnd type="diamond" w="med" len="med"/>
            <a:tailEnd type="diamond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17"/>
          <p:cNvSpPr txBox="1">
            <a:spLocks noGrp="1"/>
          </p:cNvSpPr>
          <p:nvPr>
            <p:ph type="body" idx="2"/>
          </p:nvPr>
        </p:nvSpPr>
        <p:spPr>
          <a:xfrm>
            <a:off x="1134253" y="836712"/>
            <a:ext cx="6885797" cy="19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800"/>
              <a:buFont typeface="Arial"/>
              <a:buNone/>
              <a:defRPr sz="8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600"/>
              <a:buNone/>
              <a:defRPr sz="16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600"/>
              <a:buNone/>
              <a:defRPr sz="16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600"/>
              <a:buNone/>
              <a:defRPr sz="16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600"/>
              <a:buNone/>
              <a:defRPr sz="16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1" name="Google Shape;261;p17"/>
          <p:cNvSpPr txBox="1">
            <a:spLocks noGrp="1"/>
          </p:cNvSpPr>
          <p:nvPr>
            <p:ph type="body" idx="3"/>
          </p:nvPr>
        </p:nvSpPr>
        <p:spPr>
          <a:xfrm>
            <a:off x="323528" y="1985405"/>
            <a:ext cx="3995119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54C67"/>
              </a:buClr>
              <a:buSzPts val="2000"/>
              <a:buFont typeface="Arial"/>
              <a:buNone/>
              <a:defRPr sz="2000" b="0">
                <a:solidFill>
                  <a:srgbClr val="854C6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2" name="Google Shape;262;p17"/>
          <p:cNvSpPr>
            <a:spLocks noGrp="1"/>
          </p:cNvSpPr>
          <p:nvPr>
            <p:ph type="body" idx="4"/>
          </p:nvPr>
        </p:nvSpPr>
        <p:spPr>
          <a:xfrm>
            <a:off x="4572000" y="1228724"/>
            <a:ext cx="4572000" cy="5629275"/>
          </a:xfrm>
          <a:prstGeom prst="roundRect">
            <a:avLst>
              <a:gd name="adj" fmla="val 0"/>
            </a:avLst>
          </a:prstGeom>
          <a:solidFill>
            <a:srgbClr val="382F52">
              <a:alpha val="80000"/>
            </a:srgbClr>
          </a:solidFill>
          <a:ln>
            <a:noFill/>
          </a:ln>
        </p:spPr>
        <p:txBody>
          <a:bodyPr spcFirstLastPara="1" wrap="square" lIns="108000" tIns="180000" rIns="108000" bIns="180000" anchor="t" anchorCtr="0">
            <a:normAutofit/>
          </a:bodyPr>
          <a:lstStyle>
            <a:lvl1pPr marL="457200" lvl="0" indent="-22860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FEFC"/>
              </a:buClr>
              <a:buSzPts val="1400"/>
              <a:buNone/>
              <a:defRPr sz="1400" b="0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3" name="Google Shape;263;p17"/>
          <p:cNvSpPr txBox="1">
            <a:spLocks noGrp="1"/>
          </p:cNvSpPr>
          <p:nvPr>
            <p:ph type="body" idx="5"/>
          </p:nvPr>
        </p:nvSpPr>
        <p:spPr>
          <a:xfrm>
            <a:off x="4929821" y="1985405"/>
            <a:ext cx="3995119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Arial"/>
              <a:buNone/>
              <a:defRPr sz="2000" b="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4" name="Google Shape;264;p17"/>
          <p:cNvSpPr txBox="1">
            <a:spLocks noGrp="1"/>
          </p:cNvSpPr>
          <p:nvPr>
            <p:ph type="sldNum" idx="12"/>
          </p:nvPr>
        </p:nvSpPr>
        <p:spPr>
          <a:xfrm>
            <a:off x="8669182" y="6568821"/>
            <a:ext cx="488328" cy="200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사용자 지정 레이아웃">
  <p:cSld name="2_사용자 지정 레이아웃">
    <p:bg>
      <p:bgPr>
        <a:gradFill>
          <a:gsLst>
            <a:gs pos="0">
              <a:srgbClr val="221A42"/>
            </a:gs>
            <a:gs pos="34000">
              <a:srgbClr val="221A42"/>
            </a:gs>
            <a:gs pos="100000">
              <a:srgbClr val="854C67"/>
            </a:gs>
          </a:gsLst>
          <a:lin ang="2700000" scaled="0"/>
        </a:grad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" name="Google Shape;266;p18"/>
          <p:cNvGrpSpPr/>
          <p:nvPr/>
        </p:nvGrpSpPr>
        <p:grpSpPr>
          <a:xfrm>
            <a:off x="500418" y="116142"/>
            <a:ext cx="8856301" cy="6174141"/>
            <a:chOff x="539552" y="51818"/>
            <a:chExt cx="8856301" cy="6174141"/>
          </a:xfrm>
        </p:grpSpPr>
        <p:sp>
          <p:nvSpPr>
            <p:cNvPr id="267" name="Google Shape;267;p18"/>
            <p:cNvSpPr/>
            <p:nvPr/>
          </p:nvSpPr>
          <p:spPr>
            <a:xfrm rot="10800000" flipH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18"/>
            <p:cNvSpPr/>
            <p:nvPr/>
          </p:nvSpPr>
          <p:spPr>
            <a:xfrm rot="10800000" flipH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18"/>
            <p:cNvSpPr/>
            <p:nvPr/>
          </p:nvSpPr>
          <p:spPr>
            <a:xfrm rot="10800000" flipH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18"/>
            <p:cNvSpPr/>
            <p:nvPr/>
          </p:nvSpPr>
          <p:spPr>
            <a:xfrm rot="10800000" flipH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18"/>
            <p:cNvSpPr/>
            <p:nvPr/>
          </p:nvSpPr>
          <p:spPr>
            <a:xfrm rot="10800000" flipH="1">
              <a:off x="866718" y="5020860"/>
              <a:ext cx="56882" cy="56882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72" name="Google Shape;272;p18"/>
            <p:cNvGrpSpPr/>
            <p:nvPr/>
          </p:nvGrpSpPr>
          <p:grpSpPr>
            <a:xfrm rot="9000000">
              <a:off x="6547841" y="2681771"/>
              <a:ext cx="2192025" cy="3211299"/>
              <a:chOff x="1112615" y="3130979"/>
              <a:chExt cx="1462261" cy="2142202"/>
            </a:xfrm>
          </p:grpSpPr>
          <p:sp>
            <p:nvSpPr>
              <p:cNvPr id="273" name="Google Shape;273;p18"/>
              <p:cNvSpPr/>
              <p:nvPr/>
            </p:nvSpPr>
            <p:spPr>
              <a:xfrm rot="10800000" flipH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" name="Google Shape;274;p18"/>
              <p:cNvSpPr/>
              <p:nvPr/>
            </p:nvSpPr>
            <p:spPr>
              <a:xfrm rot="10800000" flipH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" name="Google Shape;275;p18"/>
              <p:cNvSpPr/>
              <p:nvPr/>
            </p:nvSpPr>
            <p:spPr>
              <a:xfrm rot="10800000" flipH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" name="Google Shape;276;p18"/>
              <p:cNvSpPr/>
              <p:nvPr/>
            </p:nvSpPr>
            <p:spPr>
              <a:xfrm rot="10800000" flipH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" name="Google Shape;277;p18"/>
              <p:cNvSpPr/>
              <p:nvPr/>
            </p:nvSpPr>
            <p:spPr>
              <a:xfrm rot="10800000" flipH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78" name="Google Shape;278;p18"/>
            <p:cNvSpPr/>
            <p:nvPr/>
          </p:nvSpPr>
          <p:spPr>
            <a:xfrm rot="10800000" flipH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0">
                  <a:srgbClr val="AC665F"/>
                </a:gs>
                <a:gs pos="100000">
                  <a:srgbClr val="FCE28A">
                    <a:alpha val="9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79" name="Google Shape;279;p18"/>
            <p:cNvGrpSpPr/>
            <p:nvPr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280" name="Google Shape;280;p18"/>
              <p:cNvSpPr/>
              <p:nvPr/>
            </p:nvSpPr>
            <p:spPr>
              <a:xfrm rot="10800000" flipH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" name="Google Shape;281;p18"/>
              <p:cNvSpPr/>
              <p:nvPr/>
            </p:nvSpPr>
            <p:spPr>
              <a:xfrm rot="10800000" flipH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" name="Google Shape;282;p18"/>
              <p:cNvSpPr/>
              <p:nvPr/>
            </p:nvSpPr>
            <p:spPr>
              <a:xfrm rot="10800000" flipH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7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83" name="Google Shape;283;p18"/>
            <p:cNvGrpSpPr/>
            <p:nvPr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284" name="Google Shape;284;p18"/>
              <p:cNvSpPr/>
              <p:nvPr/>
            </p:nvSpPr>
            <p:spPr>
              <a:xfrm rot="10800000" flipH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285;p18"/>
              <p:cNvSpPr/>
              <p:nvPr/>
            </p:nvSpPr>
            <p:spPr>
              <a:xfrm rot="10800000" flipH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18"/>
              <p:cNvSpPr/>
              <p:nvPr/>
            </p:nvSpPr>
            <p:spPr>
              <a:xfrm rot="10800000" flipH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0">
                    <a:srgbClr val="AC665F"/>
                  </a:gs>
                  <a:gs pos="100000">
                    <a:srgbClr val="FCE28A">
                      <a:alpha val="95686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287" name="Google Shape;287;p18"/>
          <p:cNvCxnSpPr/>
          <p:nvPr/>
        </p:nvCxnSpPr>
        <p:spPr>
          <a:xfrm rot="10800000">
            <a:off x="2037342" y="1785548"/>
            <a:ext cx="1166506" cy="635340"/>
          </a:xfrm>
          <a:prstGeom prst="straightConnector1">
            <a:avLst/>
          </a:prstGeom>
          <a:noFill/>
          <a:ln w="9525" cap="rnd" cmpd="sng">
            <a:solidFill>
              <a:srgbClr val="FCE28A">
                <a:alpha val="8196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88" name="Google Shape;288;p18"/>
          <p:cNvSpPr txBox="1">
            <a:spLocks noGrp="1"/>
          </p:cNvSpPr>
          <p:nvPr>
            <p:ph type="title"/>
          </p:nvPr>
        </p:nvSpPr>
        <p:spPr>
          <a:xfrm>
            <a:off x="1268585" y="2323064"/>
            <a:ext cx="2227090" cy="2211872"/>
          </a:xfrm>
          <a:prstGeom prst="rect">
            <a:avLst/>
          </a:prstGeom>
          <a:noFill/>
          <a:ln w="508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0000" tIns="144000" rIns="180000" bIns="144000" anchor="ctr" anchorCtr="0">
            <a:noAutofit/>
          </a:bodyPr>
          <a:lstStyle>
            <a:lvl1pPr lv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2400"/>
              <a:buFont typeface="Arial"/>
              <a:buNone/>
              <a:defRPr sz="2400" b="1">
                <a:solidFill>
                  <a:srgbClr val="FFFEF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89" name="Google Shape;289;p18"/>
          <p:cNvCxnSpPr/>
          <p:nvPr/>
        </p:nvCxnSpPr>
        <p:spPr>
          <a:xfrm rot="10800000">
            <a:off x="7989575" y="3514335"/>
            <a:ext cx="525775" cy="358366"/>
          </a:xfrm>
          <a:prstGeom prst="straightConnector1">
            <a:avLst/>
          </a:prstGeom>
          <a:noFill/>
          <a:ln w="9525" cap="rnd" cmpd="sng">
            <a:solidFill>
              <a:srgbClr val="FCE28A">
                <a:alpha val="8196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90" name="Google Shape;290;p18"/>
          <p:cNvSpPr txBox="1">
            <a:spLocks noGrp="1"/>
          </p:cNvSpPr>
          <p:nvPr>
            <p:ph type="body" idx="1"/>
          </p:nvPr>
        </p:nvSpPr>
        <p:spPr>
          <a:xfrm>
            <a:off x="5269358" y="2286855"/>
            <a:ext cx="3271837" cy="2294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91" name="Google Shape;291;p18"/>
          <p:cNvCxnSpPr/>
          <p:nvPr/>
        </p:nvCxnSpPr>
        <p:spPr>
          <a:xfrm flipH="1">
            <a:off x="4498293" y="3212976"/>
            <a:ext cx="147414" cy="432048"/>
          </a:xfrm>
          <a:prstGeom prst="straightConnector1">
            <a:avLst/>
          </a:prstGeom>
          <a:noFill/>
          <a:ln w="19050" cap="rnd" cmpd="sng">
            <a:solidFill>
              <a:schemeClr val="lt1">
                <a:alpha val="61960"/>
              </a:schemeClr>
            </a:solidFill>
            <a:prstDash val="solid"/>
            <a:round/>
            <a:headEnd type="oval" w="med" len="med"/>
            <a:tailEnd type="oval" w="lg" len="lg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21A42"/>
            </a:gs>
            <a:gs pos="34000">
              <a:srgbClr val="221A42"/>
            </a:gs>
            <a:gs pos="100000">
              <a:srgbClr val="854C67"/>
            </a:gs>
          </a:gsLst>
          <a:lin ang="270000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9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9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-16966" y="-594"/>
            <a:ext cx="9144793" cy="6858594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9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13.125.178.26:3308/#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"/>
          <p:cNvSpPr txBox="1">
            <a:spLocks noGrp="1"/>
          </p:cNvSpPr>
          <p:nvPr>
            <p:ph type="ctrTitle"/>
          </p:nvPr>
        </p:nvSpPr>
        <p:spPr>
          <a:xfrm>
            <a:off x="667500" y="3562950"/>
            <a:ext cx="7809000" cy="19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0">
                <a:solidFill>
                  <a:srgbClr val="FFFFFF"/>
                </a:solidFill>
                <a:latin typeface="Caveat Brush"/>
                <a:ea typeface="Caveat Brush"/>
                <a:cs typeface="Caveat Brush"/>
                <a:sym typeface="Caveat Brush"/>
              </a:rPr>
              <a:t>Photo Copyright </a:t>
            </a:r>
            <a:endParaRPr sz="6000">
              <a:solidFill>
                <a:srgbClr val="FFFFFF"/>
              </a:solidFill>
              <a:latin typeface="Caveat Brush"/>
              <a:ea typeface="Caveat Brush"/>
              <a:cs typeface="Caveat Brush"/>
              <a:sym typeface="Caveat Brush"/>
            </a:endParaRPr>
          </a:p>
          <a:p>
            <a:pPr marL="0" lvl="0" indent="0" algn="ctr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0">
                <a:solidFill>
                  <a:srgbClr val="FFFFFF"/>
                </a:solidFill>
                <a:latin typeface="Caveat Brush"/>
                <a:ea typeface="Caveat Brush"/>
                <a:cs typeface="Caveat Brush"/>
                <a:sym typeface="Caveat Brush"/>
              </a:rPr>
              <a:t>Auction</a:t>
            </a:r>
            <a:endParaRPr sz="6000">
              <a:solidFill>
                <a:srgbClr val="FFFFFF"/>
              </a:solidFill>
              <a:latin typeface="Caveat Brush"/>
              <a:ea typeface="Caveat Brush"/>
              <a:cs typeface="Caveat Brush"/>
              <a:sym typeface="Caveat Brush"/>
            </a:endParaRPr>
          </a:p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EFC"/>
              </a:buClr>
              <a:buSzPts val="3600"/>
              <a:buFont typeface="Arial"/>
              <a:buNone/>
            </a:pPr>
            <a:endParaRPr sz="6000">
              <a:highlight>
                <a:srgbClr val="000000"/>
              </a:highlight>
            </a:endParaRPr>
          </a:p>
        </p:txBody>
      </p:sp>
      <p:sp>
        <p:nvSpPr>
          <p:cNvPr id="297" name="Google Shape;297;p1"/>
          <p:cNvSpPr txBox="1"/>
          <p:nvPr/>
        </p:nvSpPr>
        <p:spPr>
          <a:xfrm>
            <a:off x="3549750" y="1596700"/>
            <a:ext cx="2044500" cy="8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u="sng">
                <a:solidFill>
                  <a:srgbClr val="FFFFFF"/>
                </a:solidFill>
                <a:latin typeface="Caveat Brush"/>
                <a:ea typeface="Caveat Brush"/>
                <a:cs typeface="Caveat Brush"/>
                <a:sym typeface="Caveat Brush"/>
              </a:rPr>
              <a:t>Chain Villain</a:t>
            </a:r>
            <a:endParaRPr sz="3000" u="sng">
              <a:solidFill>
                <a:srgbClr val="FFFFFF"/>
              </a:solidFill>
              <a:latin typeface="Caveat Brush"/>
              <a:ea typeface="Caveat Brush"/>
              <a:cs typeface="Caveat Brush"/>
              <a:sym typeface="Caveat Brush"/>
            </a:endParaRPr>
          </a:p>
        </p:txBody>
      </p:sp>
      <p:sp>
        <p:nvSpPr>
          <p:cNvPr id="298" name="Google Shape;298;p1"/>
          <p:cNvSpPr txBox="1"/>
          <p:nvPr/>
        </p:nvSpPr>
        <p:spPr>
          <a:xfrm>
            <a:off x="1163100" y="2639800"/>
            <a:ext cx="6817800" cy="3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 err="1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블록체인</a:t>
            </a:r>
            <a:r>
              <a:rPr lang="en-US" sz="6000" dirty="0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6000" dirty="0" err="1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기반</a:t>
            </a:r>
            <a:r>
              <a:rPr lang="en-US" sz="6000" dirty="0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endParaRPr sz="6000" dirty="0">
              <a:solidFill>
                <a:srgbClr val="FFFFF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 err="1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이미지</a:t>
            </a:r>
            <a:r>
              <a:rPr lang="en-US" sz="6000" dirty="0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6000" dirty="0" err="1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저작권</a:t>
            </a:r>
            <a:r>
              <a:rPr lang="en-US" sz="6000" dirty="0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6000" dirty="0" err="1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경매</a:t>
            </a:r>
            <a:endParaRPr sz="6000" dirty="0">
              <a:solidFill>
                <a:srgbClr val="FFFFF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299" name="Google Shape;299;p1"/>
          <p:cNvSpPr txBox="1"/>
          <p:nvPr/>
        </p:nvSpPr>
        <p:spPr>
          <a:xfrm>
            <a:off x="3808400" y="1595650"/>
            <a:ext cx="2370900" cy="8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u="sng" dirty="0" err="1">
                <a:solidFill>
                  <a:srgbClr val="FFFFFF"/>
                </a:solidFill>
                <a:latin typeface="Jua"/>
                <a:ea typeface="Jua"/>
                <a:cs typeface="Jua"/>
                <a:sym typeface="Jua"/>
              </a:rPr>
              <a:t>체인빌런</a:t>
            </a:r>
            <a:endParaRPr sz="3000" u="sng" dirty="0">
              <a:solidFill>
                <a:srgbClr val="FFFFFF"/>
              </a:solidFill>
              <a:latin typeface="Jua"/>
              <a:ea typeface="Jua"/>
              <a:cs typeface="Jua"/>
              <a:sym typeface="Ju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1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10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1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10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1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64d50218a3_1_113"/>
          <p:cNvSpPr>
            <a:spLocks noGrp="1"/>
          </p:cNvSpPr>
          <p:nvPr>
            <p:ph type="body" idx="4294967295"/>
          </p:nvPr>
        </p:nvSpPr>
        <p:spPr>
          <a:xfrm>
            <a:off x="816977" y="647088"/>
            <a:ext cx="7525500" cy="5877300"/>
          </a:xfrm>
          <a:prstGeom prst="roundRect">
            <a:avLst>
              <a:gd name="adj" fmla="val 1676"/>
            </a:avLst>
          </a:prstGeom>
          <a:solidFill>
            <a:schemeClr val="lt1">
              <a:alpha val="91760"/>
            </a:schemeClr>
          </a:solidFill>
          <a:ln w="12700" cap="flat" cmpd="sng">
            <a:solidFill>
              <a:schemeClr val="lt1">
                <a:alpha val="1882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8000" tIns="180000" rIns="108000" bIns="1800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r>
              <a:rPr lang="en-US" sz="1100">
                <a:solidFill>
                  <a:srgbClr val="221A42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endParaRPr/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050"/>
              <a:buNone/>
            </a:pPr>
            <a:endParaRPr sz="105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g64d50218a3_1_113"/>
          <p:cNvSpPr txBox="1">
            <a:spLocks noGrp="1"/>
          </p:cNvSpPr>
          <p:nvPr>
            <p:ph type="body" idx="4294967295"/>
          </p:nvPr>
        </p:nvSpPr>
        <p:spPr>
          <a:xfrm>
            <a:off x="801000" y="805724"/>
            <a:ext cx="754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F52"/>
              </a:buClr>
              <a:buSzPts val="2000"/>
              <a:buNone/>
            </a:pPr>
            <a:r>
              <a:rPr lang="en-US" sz="2400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블록체인 동향</a:t>
            </a:r>
            <a:endParaRPr sz="2400">
              <a:solidFill>
                <a:srgbClr val="00000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cxnSp>
        <p:nvCxnSpPr>
          <p:cNvPr id="420" name="Google Shape;420;g64d50218a3_1_113"/>
          <p:cNvCxnSpPr/>
          <p:nvPr/>
        </p:nvCxnSpPr>
        <p:spPr>
          <a:xfrm>
            <a:off x="816977" y="1316027"/>
            <a:ext cx="7525500" cy="0"/>
          </a:xfrm>
          <a:prstGeom prst="straightConnector1">
            <a:avLst/>
          </a:prstGeom>
          <a:noFill/>
          <a:ln w="9525" cap="rnd" cmpd="sng">
            <a:solidFill>
              <a:srgbClr val="854C67"/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421" name="Google Shape;421;g64d50218a3_1_113"/>
          <p:cNvCxnSpPr/>
          <p:nvPr/>
        </p:nvCxnSpPr>
        <p:spPr>
          <a:xfrm flipH="1">
            <a:off x="1122355" y="1694757"/>
            <a:ext cx="122100" cy="228000"/>
          </a:xfrm>
          <a:prstGeom prst="straightConnector1">
            <a:avLst/>
          </a:prstGeom>
          <a:noFill/>
          <a:ln w="19050" cap="rnd" cmpd="sng">
            <a:solidFill>
              <a:srgbClr val="130B30">
                <a:alpha val="86670"/>
              </a:srgbClr>
            </a:solidFill>
            <a:prstDash val="solid"/>
            <a:round/>
            <a:headEnd type="oval" w="med" len="med"/>
            <a:tailEnd type="oval" w="lg" len="lg"/>
          </a:ln>
        </p:spPr>
      </p:cxnSp>
      <p:sp>
        <p:nvSpPr>
          <p:cNvPr id="422" name="Google Shape;422;g64d50218a3_1_113"/>
          <p:cNvSpPr txBox="1"/>
          <p:nvPr/>
        </p:nvSpPr>
        <p:spPr>
          <a:xfrm>
            <a:off x="2738925" y="1829000"/>
            <a:ext cx="4092000" cy="5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판테온 프로젝트 참여</a:t>
            </a:r>
            <a:endParaRPr sz="36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cxnSp>
        <p:nvCxnSpPr>
          <p:cNvPr id="423" name="Google Shape;423;g64d50218a3_1_113"/>
          <p:cNvCxnSpPr/>
          <p:nvPr/>
        </p:nvCxnSpPr>
        <p:spPr>
          <a:xfrm>
            <a:off x="803199" y="527237"/>
            <a:ext cx="3292500" cy="0"/>
          </a:xfrm>
          <a:prstGeom prst="straightConnector1">
            <a:avLst/>
          </a:prstGeom>
          <a:noFill/>
          <a:ln w="9525" cap="rnd" cmpd="sng">
            <a:solidFill>
              <a:schemeClr val="lt1">
                <a:alpha val="61960"/>
              </a:schemeClr>
            </a:solidFill>
            <a:prstDash val="solid"/>
            <a:round/>
            <a:headEnd type="diamond" w="sm" len="sm"/>
            <a:tailEnd type="diamond" w="sm" len="sm"/>
          </a:ln>
        </p:spPr>
      </p:cxnSp>
      <p:sp>
        <p:nvSpPr>
          <p:cNvPr id="424" name="Google Shape;424;g64d50218a3_1_113"/>
          <p:cNvSpPr txBox="1">
            <a:spLocks noGrp="1"/>
          </p:cNvSpPr>
          <p:nvPr>
            <p:ph type="body" idx="1"/>
          </p:nvPr>
        </p:nvSpPr>
        <p:spPr>
          <a:xfrm>
            <a:off x="803195" y="276200"/>
            <a:ext cx="7514700" cy="2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latin typeface="Do Hyeon"/>
                <a:ea typeface="Do Hyeon"/>
                <a:cs typeface="Do Hyeon"/>
                <a:sym typeface="Do Hyeon"/>
              </a:rPr>
              <a:t>2. 제품 및 동향 분석</a:t>
            </a:r>
            <a:endParaRPr sz="14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425" name="Google Shape;425;g64d50218a3_1_113"/>
          <p:cNvSpPr txBox="1"/>
          <p:nvPr/>
        </p:nvSpPr>
        <p:spPr>
          <a:xfrm>
            <a:off x="1244450" y="3085775"/>
            <a:ext cx="6785400" cy="18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암호화폐 금융거래 플랫폼을 만드는 프로젝트</a:t>
            </a:r>
            <a:endParaRPr sz="30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기존의 퍼블릭 블록체인 프로젝트에 프라이빗 프로젝트를 추가해 양쪽의 요구사항을 만족 </a:t>
            </a:r>
            <a:endParaRPr sz="30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64dfe508cb_0_0"/>
          <p:cNvSpPr>
            <a:spLocks noGrp="1"/>
          </p:cNvSpPr>
          <p:nvPr>
            <p:ph type="body" idx="4294967295"/>
          </p:nvPr>
        </p:nvSpPr>
        <p:spPr>
          <a:xfrm>
            <a:off x="816977" y="647088"/>
            <a:ext cx="7525500" cy="5877300"/>
          </a:xfrm>
          <a:prstGeom prst="roundRect">
            <a:avLst>
              <a:gd name="adj" fmla="val 1676"/>
            </a:avLst>
          </a:prstGeom>
          <a:solidFill>
            <a:schemeClr val="lt1">
              <a:alpha val="91760"/>
            </a:schemeClr>
          </a:solidFill>
          <a:ln w="12700" cap="flat" cmpd="sng">
            <a:solidFill>
              <a:schemeClr val="lt1">
                <a:alpha val="1882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8000" tIns="180000" rIns="108000" bIns="1800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r>
              <a:rPr lang="en-US" sz="1100">
                <a:solidFill>
                  <a:srgbClr val="221A42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endParaRPr/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050"/>
              <a:buNone/>
            </a:pPr>
            <a:endParaRPr sz="105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g64dfe508cb_0_0"/>
          <p:cNvSpPr txBox="1">
            <a:spLocks noGrp="1"/>
          </p:cNvSpPr>
          <p:nvPr>
            <p:ph type="body" idx="4294967295"/>
          </p:nvPr>
        </p:nvSpPr>
        <p:spPr>
          <a:xfrm>
            <a:off x="801000" y="805724"/>
            <a:ext cx="754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F52"/>
              </a:buClr>
              <a:buSzPts val="2000"/>
              <a:buNone/>
            </a:pPr>
            <a:r>
              <a:rPr lang="en-US" sz="2400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블록체인 흐름</a:t>
            </a:r>
            <a:endParaRPr sz="2400">
              <a:solidFill>
                <a:srgbClr val="00000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cxnSp>
        <p:nvCxnSpPr>
          <p:cNvPr id="432" name="Google Shape;432;g64dfe508cb_0_0"/>
          <p:cNvCxnSpPr/>
          <p:nvPr/>
        </p:nvCxnSpPr>
        <p:spPr>
          <a:xfrm>
            <a:off x="816977" y="1316027"/>
            <a:ext cx="7525500" cy="0"/>
          </a:xfrm>
          <a:prstGeom prst="straightConnector1">
            <a:avLst/>
          </a:prstGeom>
          <a:noFill/>
          <a:ln w="9525" cap="rnd" cmpd="sng">
            <a:solidFill>
              <a:srgbClr val="854C67"/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433" name="Google Shape;433;g64dfe508cb_0_0"/>
          <p:cNvCxnSpPr/>
          <p:nvPr/>
        </p:nvCxnSpPr>
        <p:spPr>
          <a:xfrm flipH="1">
            <a:off x="1122355" y="1694757"/>
            <a:ext cx="122100" cy="228000"/>
          </a:xfrm>
          <a:prstGeom prst="straightConnector1">
            <a:avLst/>
          </a:prstGeom>
          <a:noFill/>
          <a:ln w="19050" cap="rnd" cmpd="sng">
            <a:solidFill>
              <a:srgbClr val="130B30">
                <a:alpha val="86670"/>
              </a:srgbClr>
            </a:solidFill>
            <a:prstDash val="solid"/>
            <a:round/>
            <a:headEnd type="oval" w="med" len="med"/>
            <a:tailEnd type="oval" w="lg" len="lg"/>
          </a:ln>
        </p:spPr>
      </p:cxnSp>
      <p:sp>
        <p:nvSpPr>
          <p:cNvPr id="434" name="Google Shape;434;g64dfe508cb_0_0"/>
          <p:cNvSpPr txBox="1"/>
          <p:nvPr/>
        </p:nvSpPr>
        <p:spPr>
          <a:xfrm>
            <a:off x="910125" y="1829000"/>
            <a:ext cx="7350900" cy="14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35" name="Google Shape;435;g64dfe508cb_0_0"/>
          <p:cNvSpPr/>
          <p:nvPr/>
        </p:nvSpPr>
        <p:spPr>
          <a:xfrm rot="5400000">
            <a:off x="-733100" y="3913975"/>
            <a:ext cx="3725400" cy="500400"/>
          </a:xfrm>
          <a:prstGeom prst="rightArrow">
            <a:avLst>
              <a:gd name="adj1" fmla="val 50000"/>
              <a:gd name="adj2" fmla="val 100154"/>
            </a:avLst>
          </a:prstGeom>
          <a:solidFill>
            <a:srgbClr val="674E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36" name="Google Shape;436;g64dfe508cb_0_0"/>
          <p:cNvSpPr txBox="1"/>
          <p:nvPr/>
        </p:nvSpPr>
        <p:spPr>
          <a:xfrm>
            <a:off x="1244450" y="1992925"/>
            <a:ext cx="7350900" cy="434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① </a:t>
            </a:r>
            <a:r>
              <a:rPr lang="en-US" sz="2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참여자</a:t>
            </a:r>
            <a:r>
              <a:rPr lang="en-US" sz="2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(participants)</a:t>
            </a:r>
            <a:r>
              <a:rPr lang="en-US" sz="2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들이</a:t>
            </a:r>
            <a:r>
              <a:rPr lang="en-US" sz="2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가지고</a:t>
            </a:r>
            <a:r>
              <a:rPr lang="en-US" sz="2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있는</a:t>
            </a:r>
            <a:endParaRPr sz="28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endParaRPr sz="28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② </a:t>
            </a:r>
            <a:r>
              <a:rPr lang="en-US" sz="2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유무형의</a:t>
            </a:r>
            <a:r>
              <a:rPr lang="en-US" sz="2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자산</a:t>
            </a:r>
            <a:r>
              <a:rPr lang="en-US" sz="2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(assets)을 </a:t>
            </a:r>
            <a:endParaRPr sz="28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③ </a:t>
            </a:r>
            <a:r>
              <a:rPr lang="en-US" sz="2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스마트</a:t>
            </a:r>
            <a:r>
              <a:rPr lang="en-US" sz="2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계약</a:t>
            </a:r>
            <a:r>
              <a:rPr lang="en-US" sz="2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(smart contract)을 </a:t>
            </a:r>
            <a:r>
              <a:rPr lang="en-US" sz="2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기반으로</a:t>
            </a:r>
            <a:r>
              <a:rPr lang="en-US" sz="2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endParaRPr sz="28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④ </a:t>
            </a:r>
            <a:r>
              <a:rPr lang="en-US" sz="2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거래</a:t>
            </a:r>
            <a:r>
              <a:rPr lang="en-US" sz="2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(transaction)를 </a:t>
            </a:r>
            <a:r>
              <a:rPr lang="en-US" sz="2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투명하게</a:t>
            </a:r>
            <a:r>
              <a:rPr lang="en-US" sz="2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공유하는</a:t>
            </a:r>
            <a:r>
              <a:rPr lang="en-US" sz="2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기술</a:t>
            </a:r>
            <a:endParaRPr sz="28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cxnSp>
        <p:nvCxnSpPr>
          <p:cNvPr id="437" name="Google Shape;437;g64dfe508cb_0_0"/>
          <p:cNvCxnSpPr/>
          <p:nvPr/>
        </p:nvCxnSpPr>
        <p:spPr>
          <a:xfrm>
            <a:off x="803199" y="527237"/>
            <a:ext cx="3292500" cy="0"/>
          </a:xfrm>
          <a:prstGeom prst="straightConnector1">
            <a:avLst/>
          </a:prstGeom>
          <a:noFill/>
          <a:ln w="9525" cap="rnd" cmpd="sng">
            <a:solidFill>
              <a:schemeClr val="lt1">
                <a:alpha val="61960"/>
              </a:schemeClr>
            </a:solidFill>
            <a:prstDash val="solid"/>
            <a:round/>
            <a:headEnd type="diamond" w="sm" len="sm"/>
            <a:tailEnd type="diamond" w="sm" len="sm"/>
          </a:ln>
        </p:spPr>
      </p:cxnSp>
      <p:sp>
        <p:nvSpPr>
          <p:cNvPr id="438" name="Google Shape;438;g64dfe508cb_0_0"/>
          <p:cNvSpPr txBox="1">
            <a:spLocks noGrp="1"/>
          </p:cNvSpPr>
          <p:nvPr>
            <p:ph type="body" idx="1"/>
          </p:nvPr>
        </p:nvSpPr>
        <p:spPr>
          <a:xfrm>
            <a:off x="803195" y="276200"/>
            <a:ext cx="7514700" cy="2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latin typeface="Do Hyeon"/>
                <a:ea typeface="Do Hyeon"/>
                <a:cs typeface="Do Hyeon"/>
                <a:sym typeface="Do Hyeon"/>
              </a:rPr>
              <a:t>2. 제품 및 동향 분석</a:t>
            </a:r>
            <a:endParaRPr sz="140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64d50218a3_2_108"/>
          <p:cNvSpPr>
            <a:spLocks noGrp="1"/>
          </p:cNvSpPr>
          <p:nvPr>
            <p:ph type="body" idx="2"/>
          </p:nvPr>
        </p:nvSpPr>
        <p:spPr>
          <a:xfrm>
            <a:off x="816977" y="490338"/>
            <a:ext cx="7525500" cy="5877300"/>
          </a:xfrm>
          <a:prstGeom prst="roundRect">
            <a:avLst>
              <a:gd name="adj" fmla="val 1676"/>
            </a:avLst>
          </a:prstGeom>
          <a:solidFill>
            <a:schemeClr val="lt1">
              <a:alpha val="91760"/>
            </a:schemeClr>
          </a:solidFill>
          <a:ln w="12700" cap="flat" cmpd="sng">
            <a:solidFill>
              <a:schemeClr val="lt1">
                <a:alpha val="1882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8000" tIns="180000" rIns="108000" bIns="1800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r>
              <a:rPr lang="en-US" sz="1100">
                <a:solidFill>
                  <a:srgbClr val="221A42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endParaRPr/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050"/>
              <a:buNone/>
            </a:pPr>
            <a:endParaRPr sz="105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g64d50218a3_2_108"/>
          <p:cNvSpPr txBox="1">
            <a:spLocks noGrp="1"/>
          </p:cNvSpPr>
          <p:nvPr>
            <p:ph type="body" idx="3"/>
          </p:nvPr>
        </p:nvSpPr>
        <p:spPr>
          <a:xfrm>
            <a:off x="801000" y="805724"/>
            <a:ext cx="754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F52"/>
              </a:buClr>
              <a:buSzPts val="2000"/>
              <a:buNone/>
            </a:pPr>
            <a:r>
              <a:rPr lang="en-US" sz="2400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경매과정</a:t>
            </a:r>
            <a:endParaRPr sz="2400">
              <a:solidFill>
                <a:srgbClr val="00000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cxnSp>
        <p:nvCxnSpPr>
          <p:cNvPr id="446" name="Google Shape;446;g64d50218a3_2_108"/>
          <p:cNvCxnSpPr/>
          <p:nvPr/>
        </p:nvCxnSpPr>
        <p:spPr>
          <a:xfrm>
            <a:off x="816977" y="1316027"/>
            <a:ext cx="7525500" cy="0"/>
          </a:xfrm>
          <a:prstGeom prst="straightConnector1">
            <a:avLst/>
          </a:prstGeom>
          <a:noFill/>
          <a:ln w="9525" cap="rnd" cmpd="sng">
            <a:solidFill>
              <a:srgbClr val="854C67"/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447" name="Google Shape;447;g64d50218a3_2_108"/>
          <p:cNvCxnSpPr/>
          <p:nvPr/>
        </p:nvCxnSpPr>
        <p:spPr>
          <a:xfrm>
            <a:off x="816977" y="1316027"/>
            <a:ext cx="7525500" cy="0"/>
          </a:xfrm>
          <a:prstGeom prst="straightConnector1">
            <a:avLst/>
          </a:prstGeom>
          <a:noFill/>
          <a:ln w="9525" cap="rnd" cmpd="sng">
            <a:solidFill>
              <a:srgbClr val="854C67"/>
            </a:solidFill>
            <a:prstDash val="solid"/>
            <a:round/>
            <a:headEnd type="diamond" w="sm" len="sm"/>
            <a:tailEnd type="diamond" w="sm" len="sm"/>
          </a:ln>
        </p:spPr>
      </p:cxnSp>
      <p:sp>
        <p:nvSpPr>
          <p:cNvPr id="448" name="Google Shape;448;g64d50218a3_2_108"/>
          <p:cNvSpPr/>
          <p:nvPr/>
        </p:nvSpPr>
        <p:spPr>
          <a:xfrm>
            <a:off x="4721675" y="1689600"/>
            <a:ext cx="3023400" cy="1828800"/>
          </a:xfrm>
          <a:prstGeom prst="rightArrow">
            <a:avLst>
              <a:gd name="adj1" fmla="val 48484"/>
              <a:gd name="adj2" fmla="val 50580"/>
            </a:avLst>
          </a:prstGeom>
          <a:solidFill>
            <a:srgbClr val="674E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rgbClr val="F3F3F3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      03</a:t>
            </a:r>
            <a:endParaRPr sz="2400">
              <a:solidFill>
                <a:srgbClr val="F3F3F3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49" name="Google Shape;449;g64d50218a3_2_108"/>
          <p:cNvSpPr/>
          <p:nvPr/>
        </p:nvSpPr>
        <p:spPr>
          <a:xfrm>
            <a:off x="2698700" y="2263725"/>
            <a:ext cx="3204900" cy="1371600"/>
          </a:xfrm>
          <a:prstGeom prst="rightArrow">
            <a:avLst>
              <a:gd name="adj1" fmla="val 63192"/>
              <a:gd name="adj2" fmla="val 50000"/>
            </a:avLst>
          </a:prstGeom>
          <a:solidFill>
            <a:srgbClr val="8E7CC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lt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    </a:t>
            </a:r>
            <a:r>
              <a:rPr lang="en-US" sz="3000">
                <a:solidFill>
                  <a:srgbClr val="D9D9D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02</a:t>
            </a:r>
            <a:endParaRPr sz="2400">
              <a:solidFill>
                <a:srgbClr val="D9D9D9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0" name="Google Shape;450;g64d50218a3_2_108"/>
          <p:cNvSpPr/>
          <p:nvPr/>
        </p:nvSpPr>
        <p:spPr>
          <a:xfrm>
            <a:off x="1108000" y="2612575"/>
            <a:ext cx="3204900" cy="1185900"/>
          </a:xfrm>
          <a:prstGeom prst="rightArrow">
            <a:avLst>
              <a:gd name="adj1" fmla="val 77409"/>
              <a:gd name="adj2" fmla="val 50000"/>
            </a:avLst>
          </a:prstGeom>
          <a:solidFill>
            <a:srgbClr val="D9D2E9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  </a:t>
            </a:r>
            <a:r>
              <a:rPr lang="en-US" sz="3000">
                <a:solidFill>
                  <a:srgbClr val="66666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01</a:t>
            </a:r>
            <a:endParaRPr sz="2400">
              <a:solidFill>
                <a:srgbClr val="666666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1" name="Google Shape;451;g64d50218a3_2_108"/>
          <p:cNvSpPr txBox="1"/>
          <p:nvPr/>
        </p:nvSpPr>
        <p:spPr>
          <a:xfrm>
            <a:off x="1533500" y="3891975"/>
            <a:ext cx="1963500" cy="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서비스 제공자가 배포해 놓은 스마트 컨트랙트를 호출</a:t>
            </a:r>
            <a:endParaRPr sz="180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452" name="Google Shape;452;g64d50218a3_2_108"/>
          <p:cNvSpPr txBox="1"/>
          <p:nvPr/>
        </p:nvSpPr>
        <p:spPr>
          <a:xfrm>
            <a:off x="3940100" y="3891975"/>
            <a:ext cx="1963500" cy="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사용자가 직접 경매를 생성하고 다른 사용자가 경매에 참여(입찰)</a:t>
            </a:r>
            <a:endParaRPr sz="18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453" name="Google Shape;453;g64d50218a3_2_108"/>
          <p:cNvSpPr txBox="1"/>
          <p:nvPr/>
        </p:nvSpPr>
        <p:spPr>
          <a:xfrm>
            <a:off x="6066875" y="3891975"/>
            <a:ext cx="1963500" cy="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경매 낙찰시 소유권 이전이 발생, 이를 패브릭에 기록해 소유권 이력 관리</a:t>
            </a:r>
            <a:endParaRPr sz="180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454" name="Google Shape;454;g64d50218a3_2_108"/>
          <p:cNvSpPr txBox="1">
            <a:spLocks noGrp="1"/>
          </p:cNvSpPr>
          <p:nvPr>
            <p:ph type="body" idx="1"/>
          </p:nvPr>
        </p:nvSpPr>
        <p:spPr>
          <a:xfrm>
            <a:off x="803195" y="276200"/>
            <a:ext cx="7514700" cy="2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latin typeface="Do Hyeon"/>
                <a:ea typeface="Do Hyeon"/>
                <a:cs typeface="Do Hyeon"/>
                <a:sym typeface="Do Hyeon"/>
              </a:rPr>
              <a:t>2. 제품 및 동향 분석</a:t>
            </a:r>
            <a:endParaRPr sz="1400">
              <a:latin typeface="Do Hyeon"/>
              <a:ea typeface="Do Hyeon"/>
              <a:cs typeface="Do Hyeon"/>
              <a:sym typeface="Do Hyeon"/>
            </a:endParaRPr>
          </a:p>
        </p:txBody>
      </p:sp>
      <p:cxnSp>
        <p:nvCxnSpPr>
          <p:cNvPr id="455" name="Google Shape;455;g64d50218a3_2_108"/>
          <p:cNvCxnSpPr/>
          <p:nvPr/>
        </p:nvCxnSpPr>
        <p:spPr>
          <a:xfrm>
            <a:off x="879399" y="527237"/>
            <a:ext cx="3292500" cy="0"/>
          </a:xfrm>
          <a:prstGeom prst="straightConnector1">
            <a:avLst/>
          </a:prstGeom>
          <a:noFill/>
          <a:ln w="9525" cap="rnd" cmpd="sng">
            <a:solidFill>
              <a:schemeClr val="lt1">
                <a:alpha val="61960"/>
              </a:schemeClr>
            </a:solidFill>
            <a:prstDash val="solid"/>
            <a:round/>
            <a:headEnd type="diamond" w="sm" len="sm"/>
            <a:tailEnd type="diamond" w="sm" len="sm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64d50218a3_1_59"/>
          <p:cNvSpPr/>
          <p:nvPr/>
        </p:nvSpPr>
        <p:spPr>
          <a:xfrm>
            <a:off x="100" y="1186325"/>
            <a:ext cx="9144000" cy="4572000"/>
          </a:xfrm>
          <a:prstGeom prst="rect">
            <a:avLst/>
          </a:prstGeom>
          <a:solidFill>
            <a:srgbClr val="FFFFFF">
              <a:alpha val="62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4800" dirty="0" err="1">
                <a:solidFill>
                  <a:srgbClr val="221A42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설계</a:t>
            </a:r>
            <a:r>
              <a:rPr lang="en-US" sz="4800" dirty="0">
                <a:solidFill>
                  <a:srgbClr val="221A42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및 </a:t>
            </a:r>
            <a:r>
              <a:rPr lang="en-US" sz="4800" dirty="0" err="1">
                <a:solidFill>
                  <a:srgbClr val="221A42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제작</a:t>
            </a:r>
            <a:endParaRPr sz="48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64d8e45fb7_3_6"/>
          <p:cNvSpPr>
            <a:spLocks noGrp="1"/>
          </p:cNvSpPr>
          <p:nvPr>
            <p:ph type="body" idx="2"/>
          </p:nvPr>
        </p:nvSpPr>
        <p:spPr>
          <a:xfrm>
            <a:off x="816977" y="647088"/>
            <a:ext cx="7525500" cy="5877300"/>
          </a:xfrm>
          <a:prstGeom prst="roundRect">
            <a:avLst>
              <a:gd name="adj" fmla="val 1676"/>
            </a:avLst>
          </a:prstGeom>
          <a:solidFill>
            <a:schemeClr val="lt1">
              <a:alpha val="91760"/>
            </a:schemeClr>
          </a:solidFill>
          <a:ln w="12700" cap="flat" cmpd="sng">
            <a:solidFill>
              <a:schemeClr val="lt1">
                <a:alpha val="1882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8000" tIns="180000" rIns="108000" bIns="1800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r>
              <a:rPr lang="en-US"/>
              <a:t>ㅂㅂㅂ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r>
              <a:rPr lang="en-US" sz="1100">
                <a:solidFill>
                  <a:srgbClr val="221A42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endParaRPr/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050"/>
              <a:buNone/>
            </a:pPr>
            <a:endParaRPr sz="105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g64d8e45fb7_3_6"/>
          <p:cNvSpPr txBox="1">
            <a:spLocks noGrp="1"/>
          </p:cNvSpPr>
          <p:nvPr>
            <p:ph type="body" idx="3"/>
          </p:nvPr>
        </p:nvSpPr>
        <p:spPr>
          <a:xfrm>
            <a:off x="801000" y="805724"/>
            <a:ext cx="754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F52"/>
              </a:buClr>
              <a:buSzPts val="2000"/>
              <a:buNone/>
            </a:pPr>
            <a:r>
              <a:rPr lang="en-US" sz="2400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추진일정</a:t>
            </a:r>
            <a:endParaRPr sz="2400">
              <a:solidFill>
                <a:srgbClr val="00000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cxnSp>
        <p:nvCxnSpPr>
          <p:cNvPr id="469" name="Google Shape;469;g64d8e45fb7_3_6"/>
          <p:cNvCxnSpPr/>
          <p:nvPr/>
        </p:nvCxnSpPr>
        <p:spPr>
          <a:xfrm>
            <a:off x="816977" y="1316027"/>
            <a:ext cx="7525500" cy="0"/>
          </a:xfrm>
          <a:prstGeom prst="straightConnector1">
            <a:avLst/>
          </a:prstGeom>
          <a:noFill/>
          <a:ln w="9525" cap="rnd" cmpd="sng">
            <a:solidFill>
              <a:srgbClr val="854C67"/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470" name="Google Shape;470;g64d8e45fb7_3_6"/>
          <p:cNvCxnSpPr/>
          <p:nvPr/>
        </p:nvCxnSpPr>
        <p:spPr>
          <a:xfrm flipH="1">
            <a:off x="1122355" y="1694757"/>
            <a:ext cx="122100" cy="228000"/>
          </a:xfrm>
          <a:prstGeom prst="straightConnector1">
            <a:avLst/>
          </a:prstGeom>
          <a:noFill/>
          <a:ln w="19050" cap="rnd" cmpd="sng">
            <a:solidFill>
              <a:srgbClr val="130B30">
                <a:alpha val="86670"/>
              </a:srgbClr>
            </a:solidFill>
            <a:prstDash val="solid"/>
            <a:round/>
            <a:headEnd type="oval" w="med" len="med"/>
            <a:tailEnd type="oval" w="lg" len="lg"/>
          </a:ln>
        </p:spPr>
      </p:cxnSp>
      <p:cxnSp>
        <p:nvCxnSpPr>
          <p:cNvPr id="471" name="Google Shape;471;g64d8e45fb7_3_6"/>
          <p:cNvCxnSpPr/>
          <p:nvPr/>
        </p:nvCxnSpPr>
        <p:spPr>
          <a:xfrm>
            <a:off x="816977" y="1316027"/>
            <a:ext cx="7525500" cy="0"/>
          </a:xfrm>
          <a:prstGeom prst="straightConnector1">
            <a:avLst/>
          </a:prstGeom>
          <a:noFill/>
          <a:ln w="9525" cap="rnd" cmpd="sng">
            <a:solidFill>
              <a:srgbClr val="854C67"/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472" name="Google Shape;472;g64d8e45fb7_3_6"/>
          <p:cNvCxnSpPr/>
          <p:nvPr/>
        </p:nvCxnSpPr>
        <p:spPr>
          <a:xfrm flipH="1">
            <a:off x="1122355" y="1694757"/>
            <a:ext cx="122100" cy="228000"/>
          </a:xfrm>
          <a:prstGeom prst="straightConnector1">
            <a:avLst/>
          </a:prstGeom>
          <a:noFill/>
          <a:ln w="19050" cap="rnd" cmpd="sng">
            <a:solidFill>
              <a:srgbClr val="130B30">
                <a:alpha val="86670"/>
              </a:srgbClr>
            </a:solidFill>
            <a:prstDash val="solid"/>
            <a:round/>
            <a:headEnd type="oval" w="med" len="med"/>
            <a:tailEnd type="oval" w="lg" len="lg"/>
          </a:ln>
        </p:spPr>
      </p:cxnSp>
      <p:sp>
        <p:nvSpPr>
          <p:cNvPr id="473" name="Google Shape;473;g64d8e45fb7_3_6"/>
          <p:cNvSpPr txBox="1">
            <a:spLocks noGrp="1"/>
          </p:cNvSpPr>
          <p:nvPr>
            <p:ph type="body" idx="1"/>
          </p:nvPr>
        </p:nvSpPr>
        <p:spPr>
          <a:xfrm>
            <a:off x="803195" y="276200"/>
            <a:ext cx="7514700" cy="2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latin typeface="Do Hyeon"/>
                <a:ea typeface="Do Hyeon"/>
                <a:cs typeface="Do Hyeon"/>
                <a:sym typeface="Do Hyeon"/>
              </a:rPr>
              <a:t>3. 설계 및 제작</a:t>
            </a:r>
            <a:endParaRPr sz="1400">
              <a:latin typeface="Do Hyeon"/>
              <a:ea typeface="Do Hyeon"/>
              <a:cs typeface="Do Hyeon"/>
              <a:sym typeface="Do Hyeon"/>
            </a:endParaRPr>
          </a:p>
        </p:txBody>
      </p:sp>
      <p:cxnSp>
        <p:nvCxnSpPr>
          <p:cNvPr id="474" name="Google Shape;474;g64d8e45fb7_3_6"/>
          <p:cNvCxnSpPr/>
          <p:nvPr/>
        </p:nvCxnSpPr>
        <p:spPr>
          <a:xfrm>
            <a:off x="879399" y="527237"/>
            <a:ext cx="3292500" cy="0"/>
          </a:xfrm>
          <a:prstGeom prst="straightConnector1">
            <a:avLst/>
          </a:prstGeom>
          <a:noFill/>
          <a:ln w="9525" cap="rnd" cmpd="sng">
            <a:solidFill>
              <a:schemeClr val="lt1">
                <a:alpha val="61960"/>
              </a:schemeClr>
            </a:solidFill>
            <a:prstDash val="solid"/>
            <a:round/>
            <a:headEnd type="diamond" w="sm" len="sm"/>
            <a:tailEnd type="diamond" w="sm" len="sm"/>
          </a:ln>
        </p:spPr>
      </p:cxnSp>
      <p:graphicFrame>
        <p:nvGraphicFramePr>
          <p:cNvPr id="475" name="Google Shape;475;g64d8e45fb7_3_6"/>
          <p:cNvGraphicFramePr/>
          <p:nvPr>
            <p:extLst>
              <p:ext uri="{D42A27DB-BD31-4B8C-83A1-F6EECF244321}">
                <p14:modId xmlns:p14="http://schemas.microsoft.com/office/powerpoint/2010/main" val="4248334146"/>
              </p:ext>
            </p:extLst>
          </p:nvPr>
        </p:nvGraphicFramePr>
        <p:xfrm>
          <a:off x="960325" y="1588625"/>
          <a:ext cx="7238775" cy="4430650"/>
        </p:xfrm>
        <a:graphic>
          <a:graphicData uri="http://schemas.openxmlformats.org/drawingml/2006/table">
            <a:tbl>
              <a:tblPr>
                <a:noFill/>
                <a:tableStyleId>{CBFC5247-6674-4471-BC0D-2FCBE9E7B58D}</a:tableStyleId>
              </a:tblPr>
              <a:tblGrid>
                <a:gridCol w="1306450"/>
                <a:gridCol w="847475"/>
                <a:gridCol w="847475"/>
                <a:gridCol w="847475"/>
                <a:gridCol w="847475"/>
                <a:gridCol w="847475"/>
                <a:gridCol w="847475"/>
                <a:gridCol w="847475"/>
              </a:tblGrid>
              <a:tr h="6329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Jua"/>
                          <a:sym typeface="Jua"/>
                        </a:rPr>
                        <a:t>1주</a:t>
                      </a: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Jua"/>
                          <a:sym typeface="Jua"/>
                        </a:rPr>
                        <a:t>2주</a:t>
                      </a: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Jua"/>
                          <a:sym typeface="Jua"/>
                        </a:rPr>
                        <a:t>3주</a:t>
                      </a: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Jua"/>
                          <a:sym typeface="Jua"/>
                        </a:rPr>
                        <a:t>4주</a:t>
                      </a: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Jua"/>
                          <a:sym typeface="Jua"/>
                        </a:rPr>
                        <a:t>5주</a:t>
                      </a: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Jua"/>
                          <a:sym typeface="Jua"/>
                        </a:rPr>
                        <a:t>6주</a:t>
                      </a: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Jua"/>
                          <a:sym typeface="Jua"/>
                        </a:rPr>
                        <a:t>7주</a:t>
                      </a: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</a:tr>
              <a:tr h="6329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Jua"/>
                          <a:sym typeface="Jua"/>
                        </a:rPr>
                        <a:t>08.19 ~</a:t>
                      </a:r>
                      <a:endParaRPr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Jua"/>
                          <a:sym typeface="Jua"/>
                        </a:rPr>
                        <a:t>    08.26</a:t>
                      </a:r>
                      <a:endParaRPr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Jua"/>
                          <a:sym typeface="Jua"/>
                        </a:rPr>
                        <a:t>08.26 ~ 09.06</a:t>
                      </a: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Jua"/>
                          <a:sym typeface="Jua"/>
                        </a:rPr>
                        <a:t>09.09 ~ 10.11</a:t>
                      </a: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632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Jua"/>
                          <a:sym typeface="Jua"/>
                        </a:rPr>
                        <a:t>DB</a:t>
                      </a: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>
                    <a:solidFill>
                      <a:srgbClr val="F1C23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</a:tr>
              <a:tr h="632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Jua"/>
                          <a:sym typeface="Jua"/>
                        </a:rPr>
                        <a:t>Ethereum</a:t>
                      </a: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>
                    <a:solidFill>
                      <a:srgbClr val="F1C23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>
                    <a:solidFill>
                      <a:srgbClr val="F1C23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</a:tr>
              <a:tr h="632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Jua"/>
                          <a:sym typeface="Jua"/>
                        </a:rPr>
                        <a:t>HyperLedger</a:t>
                      </a: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Jua"/>
                          <a:sym typeface="Jua"/>
                        </a:rPr>
                        <a:t>fabric</a:t>
                      </a: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>
                    <a:solidFill>
                      <a:srgbClr val="F1C23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>
                    <a:solidFill>
                      <a:srgbClr val="F1C23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</a:tr>
              <a:tr h="632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Jua"/>
                          <a:sym typeface="Jua"/>
                        </a:rPr>
                        <a:t>Front-end</a:t>
                      </a: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rgbClr val="F1C23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>
                    <a:solidFill>
                      <a:srgbClr val="F1C23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>
                    <a:solidFill>
                      <a:srgbClr val="F1C23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>
                    <a:solidFill>
                      <a:srgbClr val="F1C23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</a:tr>
              <a:tr h="632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Jua"/>
                          <a:sym typeface="Jua"/>
                        </a:rPr>
                        <a:t>Back-end</a:t>
                      </a: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>
                    <a:solidFill>
                      <a:srgbClr val="F1C23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>
                    <a:solidFill>
                      <a:srgbClr val="F1C23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>
                    <a:solidFill>
                      <a:srgbClr val="F1C23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>
                    <a:solidFill>
                      <a:srgbClr val="F1C23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Jua"/>
                        <a:sym typeface="Jua"/>
                      </a:endParaRPr>
                    </a:p>
                  </a:txBody>
                  <a:tcPr marL="91425" marR="91425" marT="91425" marB="91425">
                    <a:solidFill>
                      <a:srgbClr val="F1C23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64dfe508cb_2_23"/>
          <p:cNvSpPr>
            <a:spLocks noGrp="1"/>
          </p:cNvSpPr>
          <p:nvPr>
            <p:ph type="body" idx="2"/>
          </p:nvPr>
        </p:nvSpPr>
        <p:spPr>
          <a:xfrm>
            <a:off x="495300" y="228600"/>
            <a:ext cx="8229600" cy="6400800"/>
          </a:xfrm>
          <a:prstGeom prst="roundRect">
            <a:avLst>
              <a:gd name="adj" fmla="val 1676"/>
            </a:avLst>
          </a:prstGeom>
          <a:solidFill>
            <a:schemeClr val="lt1">
              <a:alpha val="91760"/>
            </a:schemeClr>
          </a:solidFill>
          <a:ln w="12700" cap="flat" cmpd="sng">
            <a:solidFill>
              <a:schemeClr val="lt1">
                <a:alpha val="1882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8000" tIns="180000" rIns="108000" bIns="1800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r>
              <a:rPr lang="en-US" sz="1100">
                <a:solidFill>
                  <a:srgbClr val="221A42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endParaRPr/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050"/>
              <a:buNone/>
            </a:pPr>
            <a:endParaRPr sz="105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g64dfe508cb_2_23"/>
          <p:cNvSpPr txBox="1">
            <a:spLocks noGrp="1"/>
          </p:cNvSpPr>
          <p:nvPr>
            <p:ph type="body" idx="3"/>
          </p:nvPr>
        </p:nvSpPr>
        <p:spPr>
          <a:xfrm>
            <a:off x="801000" y="537674"/>
            <a:ext cx="754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F52"/>
              </a:buClr>
              <a:buSzPts val="2000"/>
              <a:buNone/>
            </a:pPr>
            <a:r>
              <a:rPr lang="en-US" sz="2400" dirty="0" err="1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프로젝트</a:t>
            </a:r>
            <a:r>
              <a:rPr lang="en-US" sz="2400" dirty="0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구성</a:t>
            </a:r>
            <a:endParaRPr sz="2400" dirty="0">
              <a:solidFill>
                <a:srgbClr val="00000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518" name="Google Shape;518;g64dfe508cb_2_23"/>
          <p:cNvSpPr/>
          <p:nvPr/>
        </p:nvSpPr>
        <p:spPr>
          <a:xfrm>
            <a:off x="523425" y="1798325"/>
            <a:ext cx="2538000" cy="4058700"/>
          </a:xfrm>
          <a:prstGeom prst="roundRect">
            <a:avLst>
              <a:gd name="adj" fmla="val 16667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cxnSp>
        <p:nvCxnSpPr>
          <p:cNvPr id="519" name="Google Shape;519;g64dfe508cb_2_23"/>
          <p:cNvCxnSpPr/>
          <p:nvPr/>
        </p:nvCxnSpPr>
        <p:spPr>
          <a:xfrm>
            <a:off x="809252" y="1101302"/>
            <a:ext cx="7525500" cy="0"/>
          </a:xfrm>
          <a:prstGeom prst="straightConnector1">
            <a:avLst/>
          </a:prstGeom>
          <a:noFill/>
          <a:ln w="9525" cap="rnd" cmpd="sng">
            <a:solidFill>
              <a:srgbClr val="854C67"/>
            </a:solidFill>
            <a:prstDash val="solid"/>
            <a:round/>
            <a:headEnd type="diamond" w="sm" len="sm"/>
            <a:tailEnd type="diamond" w="sm" len="sm"/>
          </a:ln>
        </p:spPr>
      </p:cxnSp>
      <p:sp>
        <p:nvSpPr>
          <p:cNvPr id="520" name="Google Shape;520;g64dfe508cb_2_23"/>
          <p:cNvSpPr/>
          <p:nvPr/>
        </p:nvSpPr>
        <p:spPr>
          <a:xfrm>
            <a:off x="787250" y="2116675"/>
            <a:ext cx="2016900" cy="34074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521" name="Google Shape;521;g64dfe508cb_2_23"/>
          <p:cNvSpPr/>
          <p:nvPr/>
        </p:nvSpPr>
        <p:spPr>
          <a:xfrm>
            <a:off x="3488500" y="1798325"/>
            <a:ext cx="2538000" cy="4058700"/>
          </a:xfrm>
          <a:prstGeom prst="roundRect">
            <a:avLst>
              <a:gd name="adj" fmla="val 16667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522" name="Google Shape;522;g64dfe508cb_2_23"/>
          <p:cNvSpPr/>
          <p:nvPr/>
        </p:nvSpPr>
        <p:spPr>
          <a:xfrm>
            <a:off x="3749050" y="2018700"/>
            <a:ext cx="2016900" cy="34074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523" name="Google Shape;523;g64dfe508cb_2_23"/>
          <p:cNvSpPr txBox="1"/>
          <p:nvPr/>
        </p:nvSpPr>
        <p:spPr>
          <a:xfrm>
            <a:off x="993950" y="2147425"/>
            <a:ext cx="1657800" cy="4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Front-End</a:t>
            </a:r>
            <a:endParaRPr sz="24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524" name="Google Shape;524;g64dfe508cb_2_23"/>
          <p:cNvSpPr txBox="1"/>
          <p:nvPr/>
        </p:nvSpPr>
        <p:spPr>
          <a:xfrm>
            <a:off x="4024150" y="2049450"/>
            <a:ext cx="1466700" cy="4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Back-End</a:t>
            </a:r>
            <a:endParaRPr sz="24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525" name="Google Shape;525;g64dfe508cb_2_23"/>
          <p:cNvSpPr/>
          <p:nvPr/>
        </p:nvSpPr>
        <p:spPr>
          <a:xfrm>
            <a:off x="4104100" y="4366073"/>
            <a:ext cx="1401000" cy="8481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526" name="Google Shape;526;g64dfe508cb_2_23"/>
          <p:cNvSpPr/>
          <p:nvPr/>
        </p:nvSpPr>
        <p:spPr>
          <a:xfrm>
            <a:off x="4104125" y="2743423"/>
            <a:ext cx="1401000" cy="8481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527" name="Google Shape;527;g64dfe508cb_2_23"/>
          <p:cNvSpPr/>
          <p:nvPr/>
        </p:nvSpPr>
        <p:spPr>
          <a:xfrm>
            <a:off x="4638875" y="3771763"/>
            <a:ext cx="331500" cy="450000"/>
          </a:xfrm>
          <a:prstGeom prst="upDownArrow">
            <a:avLst>
              <a:gd name="adj1" fmla="val 36611"/>
              <a:gd name="adj2" fmla="val 36491"/>
            </a:avLst>
          </a:pr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28" name="Google Shape;528;g64dfe508cb_2_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299" y="3505038"/>
            <a:ext cx="1657800" cy="6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9" name="Google Shape;529;g64dfe508cb_2_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72875" y="2873825"/>
            <a:ext cx="1242999" cy="58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Google Shape;530;g64dfe508cb_2_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55600" y="4397412"/>
            <a:ext cx="1298053" cy="785425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g64dfe508cb_2_23"/>
          <p:cNvSpPr txBox="1"/>
          <p:nvPr/>
        </p:nvSpPr>
        <p:spPr>
          <a:xfrm>
            <a:off x="665475" y="1697425"/>
            <a:ext cx="1657800" cy="4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C113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Aws</a:t>
            </a:r>
            <a:endParaRPr sz="2400">
              <a:solidFill>
                <a:srgbClr val="4C113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532" name="Google Shape;532;g64dfe508cb_2_23"/>
          <p:cNvSpPr/>
          <p:nvPr/>
        </p:nvSpPr>
        <p:spPr>
          <a:xfrm>
            <a:off x="6317488" y="3819238"/>
            <a:ext cx="2119500" cy="1375200"/>
          </a:xfrm>
          <a:prstGeom prst="roundRect">
            <a:avLst>
              <a:gd name="adj" fmla="val 16667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533" name="Google Shape;533;g64dfe508cb_2_23"/>
          <p:cNvSpPr/>
          <p:nvPr/>
        </p:nvSpPr>
        <p:spPr>
          <a:xfrm>
            <a:off x="6317488" y="2250363"/>
            <a:ext cx="2119500" cy="1375200"/>
          </a:xfrm>
          <a:prstGeom prst="roundRect">
            <a:avLst>
              <a:gd name="adj" fmla="val 16667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534" name="Google Shape;534;g64dfe508cb_2_23"/>
          <p:cNvSpPr/>
          <p:nvPr/>
        </p:nvSpPr>
        <p:spPr>
          <a:xfrm>
            <a:off x="6547825" y="2436213"/>
            <a:ext cx="1657800" cy="10035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pic>
        <p:nvPicPr>
          <p:cNvPr id="535" name="Google Shape;535;g64dfe508cb_2_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72150" y="2505135"/>
            <a:ext cx="1657801" cy="785414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g64dfe508cb_2_23"/>
          <p:cNvSpPr/>
          <p:nvPr/>
        </p:nvSpPr>
        <p:spPr>
          <a:xfrm>
            <a:off x="6547775" y="4005100"/>
            <a:ext cx="1657800" cy="10035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pic>
        <p:nvPicPr>
          <p:cNvPr id="537" name="Google Shape;537;g64dfe508cb_2_23"/>
          <p:cNvPicPr preferRelativeResize="0"/>
          <p:nvPr/>
        </p:nvPicPr>
        <p:blipFill rotWithShape="1">
          <a:blip r:embed="rId8">
            <a:alphaModFix/>
          </a:blip>
          <a:srcRect t="9820" b="-9820"/>
          <a:stretch/>
        </p:blipFill>
        <p:spPr>
          <a:xfrm>
            <a:off x="6642998" y="4147050"/>
            <a:ext cx="1468498" cy="848100"/>
          </a:xfrm>
          <a:prstGeom prst="rect">
            <a:avLst/>
          </a:prstGeom>
          <a:noFill/>
          <a:ln>
            <a:noFill/>
          </a:ln>
        </p:spPr>
      </p:pic>
      <p:sp>
        <p:nvSpPr>
          <p:cNvPr id="538" name="Google Shape;538;g64dfe508cb_2_23"/>
          <p:cNvSpPr/>
          <p:nvPr/>
        </p:nvSpPr>
        <p:spPr>
          <a:xfrm>
            <a:off x="2804150" y="3771775"/>
            <a:ext cx="945000" cy="3315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674EA7"/>
          </a:solidFill>
          <a:ln w="9525" cap="flat" cmpd="sng">
            <a:solidFill>
              <a:srgbClr val="674E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39" name="Google Shape;539;g64dfe508cb_2_23"/>
          <p:cNvSpPr txBox="1"/>
          <p:nvPr/>
        </p:nvSpPr>
        <p:spPr>
          <a:xfrm>
            <a:off x="2727954" y="4179475"/>
            <a:ext cx="1468500" cy="4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highlight>
                  <a:srgbClr val="FFFFFF"/>
                </a:highlight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REST API</a:t>
            </a:r>
            <a:endParaRPr sz="1800">
              <a:highlight>
                <a:srgbClr val="FFFFFF"/>
              </a:highlight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540" name="Google Shape;540;g64dfe508cb_2_23"/>
          <p:cNvSpPr/>
          <p:nvPr/>
        </p:nvSpPr>
        <p:spPr>
          <a:xfrm rot="5400000">
            <a:off x="6007199" y="2756525"/>
            <a:ext cx="331500" cy="566100"/>
          </a:xfrm>
          <a:prstGeom prst="upDownArrow">
            <a:avLst>
              <a:gd name="adj1" fmla="val 36611"/>
              <a:gd name="adj2" fmla="val 36491"/>
            </a:avLst>
          </a:prstGeom>
          <a:solidFill>
            <a:srgbClr val="8E7C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41" name="Google Shape;541;g64dfe508cb_2_23"/>
          <p:cNvSpPr/>
          <p:nvPr/>
        </p:nvSpPr>
        <p:spPr>
          <a:xfrm>
            <a:off x="2018475" y="5933225"/>
            <a:ext cx="5551800" cy="640200"/>
          </a:xfrm>
          <a:prstGeom prst="bentUpArrow">
            <a:avLst>
              <a:gd name="adj1" fmla="val 25000"/>
              <a:gd name="adj2" fmla="val 22466"/>
              <a:gd name="adj3" fmla="val 25000"/>
            </a:avLst>
          </a:prstGeom>
          <a:solidFill>
            <a:srgbClr val="8E7C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42" name="Google Shape;542;g64dfe508cb_2_23"/>
          <p:cNvSpPr/>
          <p:nvPr/>
        </p:nvSpPr>
        <p:spPr>
          <a:xfrm flipH="1">
            <a:off x="1638425" y="5933225"/>
            <a:ext cx="1146900" cy="640200"/>
          </a:xfrm>
          <a:prstGeom prst="bentUpArrow">
            <a:avLst>
              <a:gd name="adj1" fmla="val 25000"/>
              <a:gd name="adj2" fmla="val 25000"/>
              <a:gd name="adj3" fmla="val 25000"/>
            </a:avLst>
          </a:prstGeom>
          <a:solidFill>
            <a:srgbClr val="8E7C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43" name="Google Shape;543;g64dfe508cb_2_23"/>
          <p:cNvSpPr/>
          <p:nvPr/>
        </p:nvSpPr>
        <p:spPr>
          <a:xfrm>
            <a:off x="7211500" y="5938025"/>
            <a:ext cx="945000" cy="630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44" name="Google Shape;544;g64dfe508cb_2_23"/>
          <p:cNvSpPr/>
          <p:nvPr/>
        </p:nvSpPr>
        <p:spPr>
          <a:xfrm>
            <a:off x="7041525" y="5502300"/>
            <a:ext cx="331500" cy="107490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8E7C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0" name="Google Shape;550;g64dfe508cb_2_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550" y="427600"/>
            <a:ext cx="8113451" cy="5948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6" name="Google Shape;556;g64d8e45fb7_8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0475" y="1776675"/>
            <a:ext cx="5580274" cy="377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g64d8e45fb7_8_11" descr="열려 있는 Chromebook 노트북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3625" y="1347257"/>
            <a:ext cx="7514698" cy="5311562"/>
          </a:xfrm>
          <a:prstGeom prst="rect">
            <a:avLst/>
          </a:prstGeom>
          <a:noFill/>
          <a:ln>
            <a:noFill/>
          </a:ln>
        </p:spPr>
      </p:pic>
      <p:sp>
        <p:nvSpPr>
          <p:cNvPr id="558" name="Google Shape;558;g64d8e45fb7_8_11"/>
          <p:cNvSpPr>
            <a:spLocks noGrp="1"/>
          </p:cNvSpPr>
          <p:nvPr>
            <p:ph type="body" idx="2"/>
          </p:nvPr>
        </p:nvSpPr>
        <p:spPr>
          <a:xfrm>
            <a:off x="0" y="0"/>
            <a:ext cx="9144000" cy="926100"/>
          </a:xfrm>
          <a:prstGeom prst="roundRect">
            <a:avLst>
              <a:gd name="adj" fmla="val 1676"/>
            </a:avLst>
          </a:prstGeom>
          <a:solidFill>
            <a:schemeClr val="lt1">
              <a:alpha val="91760"/>
            </a:schemeClr>
          </a:solidFill>
          <a:ln w="12700" cap="flat" cmpd="sng">
            <a:solidFill>
              <a:schemeClr val="lt1">
                <a:alpha val="1882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8000" tIns="180000" rIns="108000" bIns="1800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r>
              <a:rPr lang="en-US" sz="1100">
                <a:solidFill>
                  <a:srgbClr val="221A42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endParaRPr/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050"/>
              <a:buNone/>
            </a:pPr>
            <a:endParaRPr sz="105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g64d8e45fb7_8_11"/>
          <p:cNvSpPr txBox="1">
            <a:spLocks noGrp="1"/>
          </p:cNvSpPr>
          <p:nvPr>
            <p:ph type="body" idx="3"/>
          </p:nvPr>
        </p:nvSpPr>
        <p:spPr>
          <a:xfrm>
            <a:off x="939975" y="267899"/>
            <a:ext cx="754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F52"/>
              </a:buClr>
              <a:buSzPts val="2000"/>
              <a:buNone/>
            </a:pPr>
            <a:r>
              <a:rPr lang="en-US" sz="3000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지갑생성</a:t>
            </a:r>
            <a:endParaRPr sz="3000">
              <a:solidFill>
                <a:srgbClr val="00000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64d8e45fb7_0_178"/>
          <p:cNvSpPr>
            <a:spLocks noGrp="1"/>
          </p:cNvSpPr>
          <p:nvPr>
            <p:ph type="body" idx="2"/>
          </p:nvPr>
        </p:nvSpPr>
        <p:spPr>
          <a:xfrm>
            <a:off x="0" y="0"/>
            <a:ext cx="9144000" cy="926100"/>
          </a:xfrm>
          <a:prstGeom prst="roundRect">
            <a:avLst>
              <a:gd name="adj" fmla="val 1676"/>
            </a:avLst>
          </a:prstGeom>
          <a:solidFill>
            <a:schemeClr val="lt1">
              <a:alpha val="91760"/>
            </a:schemeClr>
          </a:solidFill>
          <a:ln w="12700" cap="flat" cmpd="sng">
            <a:solidFill>
              <a:schemeClr val="lt1">
                <a:alpha val="1882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8000" tIns="180000" rIns="108000" bIns="1800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r>
              <a:rPr lang="en-US" sz="1100">
                <a:solidFill>
                  <a:srgbClr val="221A42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endParaRPr/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050"/>
              <a:buNone/>
            </a:pPr>
            <a:endParaRPr sz="105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6" name="Google Shape;566;g64d8e45fb7_0_178" descr="열려 있는 Chromebook 노트북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250" y="1330682"/>
            <a:ext cx="7514698" cy="5311562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g64d8e45fb7_0_178"/>
          <p:cNvSpPr txBox="1">
            <a:spLocks noGrp="1"/>
          </p:cNvSpPr>
          <p:nvPr>
            <p:ph type="body" idx="3"/>
          </p:nvPr>
        </p:nvSpPr>
        <p:spPr>
          <a:xfrm>
            <a:off x="939975" y="267899"/>
            <a:ext cx="754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F52"/>
              </a:buClr>
              <a:buSzPts val="2000"/>
              <a:buNone/>
            </a:pPr>
            <a:r>
              <a:rPr lang="en-US" sz="3000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경매생성</a:t>
            </a:r>
            <a:endParaRPr sz="3000">
              <a:solidFill>
                <a:srgbClr val="00000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568" name="Google Shape;568;g64d8e45fb7_0_1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4325" y="1794875"/>
            <a:ext cx="5572125" cy="373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64d8e45fb7_0_188"/>
          <p:cNvSpPr>
            <a:spLocks noGrp="1"/>
          </p:cNvSpPr>
          <p:nvPr>
            <p:ph type="body" idx="2"/>
          </p:nvPr>
        </p:nvSpPr>
        <p:spPr>
          <a:xfrm>
            <a:off x="0" y="0"/>
            <a:ext cx="9144000" cy="926100"/>
          </a:xfrm>
          <a:prstGeom prst="roundRect">
            <a:avLst>
              <a:gd name="adj" fmla="val 1676"/>
            </a:avLst>
          </a:prstGeom>
          <a:solidFill>
            <a:schemeClr val="lt1">
              <a:alpha val="91760"/>
            </a:schemeClr>
          </a:solidFill>
          <a:ln w="12700" cap="flat" cmpd="sng">
            <a:solidFill>
              <a:schemeClr val="lt1">
                <a:alpha val="1882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8000" tIns="180000" rIns="108000" bIns="1800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r>
              <a:rPr lang="en-US" sz="1100">
                <a:solidFill>
                  <a:srgbClr val="221A42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endParaRPr/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050"/>
              <a:buNone/>
            </a:pPr>
            <a:endParaRPr sz="105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g64d8e45fb7_0_188"/>
          <p:cNvSpPr txBox="1">
            <a:spLocks noGrp="1"/>
          </p:cNvSpPr>
          <p:nvPr>
            <p:ph type="body" idx="3"/>
          </p:nvPr>
        </p:nvSpPr>
        <p:spPr>
          <a:xfrm>
            <a:off x="939975" y="267899"/>
            <a:ext cx="754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F52"/>
              </a:buClr>
              <a:buSzPts val="2000"/>
              <a:buNone/>
            </a:pPr>
            <a:r>
              <a:rPr lang="en-US" sz="3000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경매입찰</a:t>
            </a:r>
            <a:endParaRPr sz="3000">
              <a:solidFill>
                <a:srgbClr val="00000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576" name="Google Shape;576;g64d8e45fb7_0_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5325" y="1755325"/>
            <a:ext cx="5600824" cy="374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7" name="Google Shape;577;g64d8e45fb7_0_188" descr="열려 있는 Chromebook 노트북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8225" y="1330682"/>
            <a:ext cx="7514698" cy="53115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"/>
          <p:cNvSpPr txBox="1">
            <a:spLocks noGrp="1"/>
          </p:cNvSpPr>
          <p:nvPr>
            <p:ph type="body" idx="1"/>
          </p:nvPr>
        </p:nvSpPr>
        <p:spPr>
          <a:xfrm>
            <a:off x="3326888" y="2873725"/>
            <a:ext cx="2485500" cy="27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r>
              <a:rPr lang="en-US" sz="2000" b="1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프로젝트</a:t>
            </a:r>
            <a:r>
              <a:rPr lang="en-US" sz="2000" b="1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000" b="1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개요</a:t>
            </a:r>
            <a:endParaRPr sz="2000" b="1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r>
              <a:rPr lang="en-US" sz="2000" b="1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제품</a:t>
            </a:r>
            <a:r>
              <a:rPr lang="en-US" sz="2000" b="1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및 </a:t>
            </a:r>
            <a:r>
              <a:rPr lang="en-US" sz="2000" b="1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기술</a:t>
            </a:r>
            <a:r>
              <a:rPr lang="en-US" sz="2000" b="1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2000" b="1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동향분석</a:t>
            </a:r>
            <a:endParaRPr sz="2000" b="1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r>
              <a:rPr lang="en-US" sz="2000" b="1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설계</a:t>
            </a:r>
            <a:r>
              <a:rPr lang="en-US" sz="2000" b="1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및 </a:t>
            </a:r>
            <a:r>
              <a:rPr lang="en-US" sz="2000" b="1" dirty="0" err="1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제작</a:t>
            </a:r>
            <a:endParaRPr sz="2000" b="1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r>
              <a:rPr lang="en-US" sz="2000" b="1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Q&amp;A</a:t>
            </a:r>
            <a:endParaRPr sz="2000" b="1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305" name="Google Shape;305;p2"/>
          <p:cNvSpPr txBox="1">
            <a:spLocks noGrp="1"/>
          </p:cNvSpPr>
          <p:nvPr>
            <p:ph type="title"/>
          </p:nvPr>
        </p:nvSpPr>
        <p:spPr>
          <a:xfrm>
            <a:off x="3656092" y="1022410"/>
            <a:ext cx="1846500" cy="3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00000"/>
                </a:solidFill>
                <a:latin typeface="Caveat Brush"/>
                <a:ea typeface="Caveat Brush"/>
                <a:cs typeface="Caveat Brush"/>
                <a:sym typeface="Caveat Brush"/>
              </a:rPr>
              <a:t>Chain Villain</a:t>
            </a:r>
            <a:endParaRPr sz="1800">
              <a:solidFill>
                <a:srgbClr val="000000"/>
              </a:solidFill>
              <a:latin typeface="Caveat Brush"/>
              <a:ea typeface="Caveat Brush"/>
              <a:cs typeface="Caveat Brush"/>
              <a:sym typeface="Caveat Brush"/>
            </a:endParaRPr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1A42"/>
              </a:buClr>
              <a:buSzPts val="1200"/>
              <a:buFont typeface="Arial"/>
              <a:buNone/>
            </a:pPr>
            <a:endParaRPr sz="1800">
              <a:solidFill>
                <a:srgbClr val="000000"/>
              </a:solidFill>
            </a:endParaRPr>
          </a:p>
        </p:txBody>
      </p:sp>
      <p:sp>
        <p:nvSpPr>
          <p:cNvPr id="306" name="Google Shape;306;p2"/>
          <p:cNvSpPr txBox="1">
            <a:spLocks noGrp="1"/>
          </p:cNvSpPr>
          <p:nvPr>
            <p:ph type="body" idx="2"/>
          </p:nvPr>
        </p:nvSpPr>
        <p:spPr>
          <a:xfrm>
            <a:off x="4307250" y="2039750"/>
            <a:ext cx="6966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43B5B"/>
              </a:buClr>
              <a:buSzPts val="1400"/>
              <a:buNone/>
            </a:pPr>
            <a:r>
              <a:rPr lang="en-US" b="1">
                <a:solidFill>
                  <a:srgbClr val="543B5B"/>
                </a:solidFill>
                <a:latin typeface="Caveat Brush"/>
                <a:ea typeface="Caveat Brush"/>
                <a:cs typeface="Caveat Brush"/>
                <a:sym typeface="Caveat Brush"/>
              </a:rPr>
              <a:t>INDEX</a:t>
            </a:r>
            <a:endParaRPr b="1">
              <a:solidFill>
                <a:srgbClr val="543B5B"/>
              </a:solidFill>
              <a:latin typeface="Caveat Brush"/>
              <a:ea typeface="Caveat Brush"/>
              <a:cs typeface="Caveat Brush"/>
              <a:sym typeface="Caveat Brush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64d8e45fb7_0_197"/>
          <p:cNvSpPr>
            <a:spLocks noGrp="1"/>
          </p:cNvSpPr>
          <p:nvPr>
            <p:ph type="body" idx="2"/>
          </p:nvPr>
        </p:nvSpPr>
        <p:spPr>
          <a:xfrm>
            <a:off x="0" y="0"/>
            <a:ext cx="9144000" cy="926100"/>
          </a:xfrm>
          <a:prstGeom prst="roundRect">
            <a:avLst>
              <a:gd name="adj" fmla="val 1676"/>
            </a:avLst>
          </a:prstGeom>
          <a:solidFill>
            <a:schemeClr val="lt1">
              <a:alpha val="91760"/>
            </a:schemeClr>
          </a:solidFill>
          <a:ln w="12700" cap="flat" cmpd="sng">
            <a:solidFill>
              <a:schemeClr val="lt1">
                <a:alpha val="1882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8000" tIns="180000" rIns="108000" bIns="1800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r>
              <a:rPr lang="en-US" sz="1100">
                <a:solidFill>
                  <a:srgbClr val="221A42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endParaRPr/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050"/>
              <a:buNone/>
            </a:pPr>
            <a:endParaRPr sz="105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4" name="Google Shape;584;g64d8e45fb7_0_1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6425" y="1699850"/>
            <a:ext cx="5927550" cy="386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5" name="Google Shape;585;g64d8e45fb7_0_197" descr="열려 있는 Chromebook 노트북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8225" y="1330682"/>
            <a:ext cx="7514698" cy="5311562"/>
          </a:xfrm>
          <a:prstGeom prst="rect">
            <a:avLst/>
          </a:prstGeom>
          <a:noFill/>
          <a:ln>
            <a:noFill/>
          </a:ln>
        </p:spPr>
      </p:pic>
      <p:sp>
        <p:nvSpPr>
          <p:cNvPr id="586" name="Google Shape;586;g64d8e45fb7_0_197"/>
          <p:cNvSpPr txBox="1">
            <a:spLocks noGrp="1"/>
          </p:cNvSpPr>
          <p:nvPr>
            <p:ph type="body" idx="3"/>
          </p:nvPr>
        </p:nvSpPr>
        <p:spPr>
          <a:xfrm>
            <a:off x="939975" y="267899"/>
            <a:ext cx="754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F52"/>
              </a:buClr>
              <a:buSzPts val="2000"/>
              <a:buNone/>
            </a:pPr>
            <a:r>
              <a:rPr lang="en-US" sz="3000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경매낙찰</a:t>
            </a:r>
            <a:endParaRPr sz="3000">
              <a:solidFill>
                <a:srgbClr val="00000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64d8e45fb7_0_206"/>
          <p:cNvSpPr>
            <a:spLocks noGrp="1"/>
          </p:cNvSpPr>
          <p:nvPr>
            <p:ph type="body" idx="2"/>
          </p:nvPr>
        </p:nvSpPr>
        <p:spPr>
          <a:xfrm>
            <a:off x="0" y="0"/>
            <a:ext cx="9144000" cy="926100"/>
          </a:xfrm>
          <a:prstGeom prst="roundRect">
            <a:avLst>
              <a:gd name="adj" fmla="val 1676"/>
            </a:avLst>
          </a:prstGeom>
          <a:solidFill>
            <a:schemeClr val="lt1">
              <a:alpha val="91760"/>
            </a:schemeClr>
          </a:solidFill>
          <a:ln w="12700" cap="flat" cmpd="sng">
            <a:solidFill>
              <a:schemeClr val="lt1">
                <a:alpha val="1882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8000" tIns="180000" rIns="108000" bIns="1800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r>
              <a:rPr lang="en-US" sz="1100">
                <a:solidFill>
                  <a:srgbClr val="221A42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endParaRPr/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050"/>
              <a:buNone/>
            </a:pPr>
            <a:endParaRPr sz="105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3" name="Google Shape;593;g64d8e45fb7_0_2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3775" y="1685200"/>
            <a:ext cx="5996400" cy="391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4" name="Google Shape;594;g64d8e45fb7_0_206" descr="열려 있는 Chromebook 노트북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8225" y="1330682"/>
            <a:ext cx="7514698" cy="5311562"/>
          </a:xfrm>
          <a:prstGeom prst="rect">
            <a:avLst/>
          </a:prstGeom>
          <a:noFill/>
          <a:ln>
            <a:noFill/>
          </a:ln>
        </p:spPr>
      </p:pic>
      <p:sp>
        <p:nvSpPr>
          <p:cNvPr id="595" name="Google Shape;595;g64d8e45fb7_0_206"/>
          <p:cNvSpPr txBox="1">
            <a:spLocks noGrp="1"/>
          </p:cNvSpPr>
          <p:nvPr>
            <p:ph type="body" idx="3"/>
          </p:nvPr>
        </p:nvSpPr>
        <p:spPr>
          <a:xfrm>
            <a:off x="939975" y="267899"/>
            <a:ext cx="754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F52"/>
              </a:buClr>
              <a:buSzPts val="2000"/>
              <a:buNone/>
            </a:pPr>
            <a:r>
              <a:rPr lang="en-US" sz="3000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경매취소</a:t>
            </a:r>
            <a:endParaRPr sz="3000">
              <a:solidFill>
                <a:srgbClr val="00000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64d8e45fb7_0_215"/>
          <p:cNvSpPr>
            <a:spLocks noGrp="1"/>
          </p:cNvSpPr>
          <p:nvPr>
            <p:ph type="body" idx="2"/>
          </p:nvPr>
        </p:nvSpPr>
        <p:spPr>
          <a:xfrm>
            <a:off x="0" y="0"/>
            <a:ext cx="9144000" cy="926100"/>
          </a:xfrm>
          <a:prstGeom prst="roundRect">
            <a:avLst>
              <a:gd name="adj" fmla="val 1676"/>
            </a:avLst>
          </a:prstGeom>
          <a:solidFill>
            <a:schemeClr val="lt1">
              <a:alpha val="91760"/>
            </a:schemeClr>
          </a:solidFill>
          <a:ln w="12700" cap="flat" cmpd="sng">
            <a:solidFill>
              <a:schemeClr val="lt1">
                <a:alpha val="1882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8000" tIns="180000" rIns="108000" bIns="1800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r>
              <a:rPr lang="en-US" sz="1100">
                <a:solidFill>
                  <a:srgbClr val="221A42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endParaRPr/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050"/>
              <a:buNone/>
            </a:pPr>
            <a:endParaRPr sz="105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2" name="Google Shape;602;g64d8e45fb7_0_2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900" y="1699850"/>
            <a:ext cx="5949075" cy="387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g64d8e45fb7_0_215" descr="열려 있는 Chromebook 노트북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8225" y="1330682"/>
            <a:ext cx="7514698" cy="5311562"/>
          </a:xfrm>
          <a:prstGeom prst="rect">
            <a:avLst/>
          </a:prstGeom>
          <a:noFill/>
          <a:ln>
            <a:noFill/>
          </a:ln>
        </p:spPr>
      </p:pic>
      <p:sp>
        <p:nvSpPr>
          <p:cNvPr id="604" name="Google Shape;604;g64d8e45fb7_0_215"/>
          <p:cNvSpPr txBox="1">
            <a:spLocks noGrp="1"/>
          </p:cNvSpPr>
          <p:nvPr>
            <p:ph type="body" idx="3"/>
          </p:nvPr>
        </p:nvSpPr>
        <p:spPr>
          <a:xfrm>
            <a:off x="3254025" y="267900"/>
            <a:ext cx="26631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F52"/>
              </a:buClr>
              <a:buSzPts val="2000"/>
              <a:buNone/>
            </a:pPr>
            <a:r>
              <a:rPr lang="en-US" sz="3000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작품 소유권 이전</a:t>
            </a:r>
            <a:endParaRPr sz="3000">
              <a:solidFill>
                <a:srgbClr val="00000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64d8e45fb7_9_54"/>
          <p:cNvSpPr>
            <a:spLocks noGrp="1"/>
          </p:cNvSpPr>
          <p:nvPr>
            <p:ph type="body" idx="2"/>
          </p:nvPr>
        </p:nvSpPr>
        <p:spPr>
          <a:xfrm>
            <a:off x="0" y="0"/>
            <a:ext cx="9144000" cy="926100"/>
          </a:xfrm>
          <a:prstGeom prst="roundRect">
            <a:avLst>
              <a:gd name="adj" fmla="val 1676"/>
            </a:avLst>
          </a:prstGeom>
          <a:solidFill>
            <a:schemeClr val="lt1">
              <a:alpha val="91760"/>
            </a:schemeClr>
          </a:solidFill>
          <a:ln w="12700" cap="flat" cmpd="sng">
            <a:solidFill>
              <a:schemeClr val="lt1">
                <a:alpha val="1882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8000" tIns="180000" rIns="108000" bIns="1800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r>
              <a:rPr lang="en-US" sz="1100">
                <a:solidFill>
                  <a:srgbClr val="221A42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endParaRPr/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050"/>
              <a:buNone/>
            </a:pPr>
            <a:endParaRPr sz="105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g64d8e45fb7_9_54"/>
          <p:cNvSpPr txBox="1">
            <a:spLocks noGrp="1"/>
          </p:cNvSpPr>
          <p:nvPr>
            <p:ph type="body" idx="3"/>
          </p:nvPr>
        </p:nvSpPr>
        <p:spPr>
          <a:xfrm>
            <a:off x="939975" y="267899"/>
            <a:ext cx="754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F52"/>
              </a:buClr>
              <a:buSzPts val="2000"/>
              <a:buNone/>
            </a:pPr>
            <a:r>
              <a:rPr lang="en-US" sz="2400">
                <a:solidFill>
                  <a:schemeClr val="dk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기타 익스플로러 기능</a:t>
            </a:r>
            <a:endParaRPr sz="3000">
              <a:solidFill>
                <a:srgbClr val="00000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612" name="Google Shape;612;g64d8e45fb7_9_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7750" y="1772475"/>
            <a:ext cx="5554076" cy="374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3" name="Google Shape;613;g64d8e45fb7_9_54" descr="열려 있는 Chromebook 노트북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8225" y="1330682"/>
            <a:ext cx="7514698" cy="53115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64d50218a3_3_108"/>
          <p:cNvSpPr txBox="1"/>
          <p:nvPr/>
        </p:nvSpPr>
        <p:spPr>
          <a:xfrm>
            <a:off x="3126864" y="2079240"/>
            <a:ext cx="3000000" cy="15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Q&amp;A</a:t>
            </a:r>
            <a:endParaRPr sz="6000">
              <a:solidFill>
                <a:srgbClr val="FFFFF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619" name="Google Shape;619;g64d50218a3_3_108"/>
          <p:cNvSpPr txBox="1"/>
          <p:nvPr/>
        </p:nvSpPr>
        <p:spPr>
          <a:xfrm>
            <a:off x="2404464" y="2079240"/>
            <a:ext cx="4444800" cy="15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6000" dirty="0" err="1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감사합니다</a:t>
            </a:r>
            <a:r>
              <a:rPr lang="en-US" sz="6000" dirty="0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:D</a:t>
            </a:r>
            <a:endParaRPr sz="6000" dirty="0">
              <a:solidFill>
                <a:srgbClr val="FFFFF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620" name="Google Shape;620;g64d50218a3_3_108"/>
          <p:cNvSpPr txBox="1"/>
          <p:nvPr/>
        </p:nvSpPr>
        <p:spPr>
          <a:xfrm>
            <a:off x="2453850" y="6208121"/>
            <a:ext cx="4541100" cy="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  <a:hlinkClick r:id="rId3"/>
              </a:rPr>
              <a:t>http://13.125.178.26:3308/#/</a:t>
            </a:r>
            <a:endParaRPr sz="2400">
              <a:solidFill>
                <a:srgbClr val="FFFFF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64d50218a3_3_33"/>
          <p:cNvSpPr/>
          <p:nvPr/>
        </p:nvSpPr>
        <p:spPr>
          <a:xfrm>
            <a:off x="100" y="1186325"/>
            <a:ext cx="9144000" cy="4572000"/>
          </a:xfrm>
          <a:prstGeom prst="rect">
            <a:avLst/>
          </a:prstGeom>
          <a:solidFill>
            <a:srgbClr val="FFFFFF">
              <a:alpha val="62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4800" dirty="0" err="1">
                <a:solidFill>
                  <a:srgbClr val="221A42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Jua"/>
                <a:sym typeface="Jua"/>
              </a:rPr>
              <a:t>프로젝트</a:t>
            </a:r>
            <a:r>
              <a:rPr lang="en-US" sz="4800" dirty="0">
                <a:solidFill>
                  <a:srgbClr val="221A42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Jua"/>
                <a:sym typeface="Jua"/>
              </a:rPr>
              <a:t> </a:t>
            </a:r>
            <a:r>
              <a:rPr lang="en-US" sz="4800" dirty="0" err="1">
                <a:solidFill>
                  <a:srgbClr val="221A42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Jua"/>
                <a:sym typeface="Jua"/>
              </a:rPr>
              <a:t>개요</a:t>
            </a:r>
            <a:endParaRPr sz="4800" dirty="0">
              <a:latin typeface="휴먼둥근헤드라인" panose="02030504000101010101" pitchFamily="18" charset="-127"/>
              <a:ea typeface="휴먼둥근헤드라인" panose="02030504000101010101" pitchFamily="18" charset="-127"/>
              <a:cs typeface="Jua"/>
              <a:sym typeface="Ju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64d50218a3_3_87"/>
          <p:cNvSpPr>
            <a:spLocks noGrp="1"/>
          </p:cNvSpPr>
          <p:nvPr>
            <p:ph type="body" idx="4294967295"/>
          </p:nvPr>
        </p:nvSpPr>
        <p:spPr>
          <a:xfrm>
            <a:off x="816977" y="647088"/>
            <a:ext cx="7525500" cy="5877300"/>
          </a:xfrm>
          <a:prstGeom prst="roundRect">
            <a:avLst>
              <a:gd name="adj" fmla="val 1676"/>
            </a:avLst>
          </a:prstGeom>
          <a:solidFill>
            <a:schemeClr val="lt1">
              <a:alpha val="91760"/>
            </a:schemeClr>
          </a:solidFill>
          <a:ln w="12700" cap="flat" cmpd="sng">
            <a:solidFill>
              <a:schemeClr val="lt1">
                <a:alpha val="1882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8000" tIns="180000" rIns="108000" bIns="1800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r>
              <a:rPr lang="en-US" sz="1100" dirty="0">
                <a:solidFill>
                  <a:srgbClr val="221A42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endParaRPr dirty="0"/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 dirty="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 dirty="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 dirty="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 dirty="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 dirty="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 dirty="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 dirty="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 dirty="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 dirty="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 dirty="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 dirty="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 dirty="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050"/>
              <a:buNone/>
            </a:pPr>
            <a:endParaRPr sz="1050" dirty="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g64d50218a3_3_87"/>
          <p:cNvSpPr txBox="1">
            <a:spLocks noGrp="1"/>
          </p:cNvSpPr>
          <p:nvPr>
            <p:ph type="body" idx="4294967295"/>
          </p:nvPr>
        </p:nvSpPr>
        <p:spPr>
          <a:xfrm>
            <a:off x="801000" y="805724"/>
            <a:ext cx="754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F52"/>
              </a:buClr>
              <a:buSzPts val="2000"/>
              <a:buNone/>
            </a:pPr>
            <a:r>
              <a:rPr lang="en-US" sz="2400" dirty="0" err="1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블록체인</a:t>
            </a:r>
            <a:r>
              <a:rPr lang="en-US" sz="2400" dirty="0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저작권</a:t>
            </a:r>
            <a:r>
              <a:rPr lang="en-US" sz="2400" dirty="0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경매</a:t>
            </a:r>
            <a:r>
              <a:rPr lang="en-US" sz="2400" dirty="0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 </a:t>
            </a:r>
            <a:endParaRPr sz="2400" dirty="0">
              <a:solidFill>
                <a:srgbClr val="00000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cxnSp>
        <p:nvCxnSpPr>
          <p:cNvPr id="318" name="Google Shape;318;g64d50218a3_3_87"/>
          <p:cNvCxnSpPr/>
          <p:nvPr/>
        </p:nvCxnSpPr>
        <p:spPr>
          <a:xfrm>
            <a:off x="816977" y="1316027"/>
            <a:ext cx="7525500" cy="0"/>
          </a:xfrm>
          <a:prstGeom prst="straightConnector1">
            <a:avLst/>
          </a:prstGeom>
          <a:noFill/>
          <a:ln w="9525" cap="rnd" cmpd="sng">
            <a:solidFill>
              <a:srgbClr val="854C67"/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319" name="Google Shape;319;g64d50218a3_3_87"/>
          <p:cNvCxnSpPr/>
          <p:nvPr/>
        </p:nvCxnSpPr>
        <p:spPr>
          <a:xfrm flipH="1">
            <a:off x="1122355" y="1694757"/>
            <a:ext cx="122100" cy="228000"/>
          </a:xfrm>
          <a:prstGeom prst="straightConnector1">
            <a:avLst/>
          </a:prstGeom>
          <a:noFill/>
          <a:ln w="19050" cap="rnd" cmpd="sng">
            <a:solidFill>
              <a:srgbClr val="130B30">
                <a:alpha val="86670"/>
              </a:srgbClr>
            </a:solidFill>
            <a:prstDash val="solid"/>
            <a:round/>
            <a:headEnd type="oval" w="med" len="med"/>
            <a:tailEnd type="oval" w="lg" len="lg"/>
          </a:ln>
        </p:spPr>
      </p:cxnSp>
      <p:sp>
        <p:nvSpPr>
          <p:cNvPr id="320" name="Google Shape;320;g64d50218a3_3_87"/>
          <p:cNvSpPr/>
          <p:nvPr/>
        </p:nvSpPr>
        <p:spPr>
          <a:xfrm rot="-8100000">
            <a:off x="4638983" y="3784399"/>
            <a:ext cx="2245630" cy="227830"/>
          </a:xfrm>
          <a:prstGeom prst="homePlate">
            <a:avLst>
              <a:gd name="adj" fmla="val 0"/>
            </a:avLst>
          </a:prstGeom>
          <a:solidFill>
            <a:srgbClr val="674EA7"/>
          </a:solidFill>
          <a:ln>
            <a:noFill/>
          </a:ln>
          <a:effectLst>
            <a:outerShdw blurRad="57150" dist="19050" dir="5400000" algn="bl" rotWithShape="0">
              <a:srgbClr val="221A42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21" name="Google Shape;321;g64d50218a3_3_87"/>
          <p:cNvSpPr/>
          <p:nvPr/>
        </p:nvSpPr>
        <p:spPr>
          <a:xfrm rot="-2700000">
            <a:off x="2305008" y="3784411"/>
            <a:ext cx="2245630" cy="227830"/>
          </a:xfrm>
          <a:prstGeom prst="homePlate">
            <a:avLst>
              <a:gd name="adj" fmla="val 50000"/>
            </a:avLst>
          </a:prstGeom>
          <a:solidFill>
            <a:srgbClr val="674EA7"/>
          </a:solidFill>
          <a:ln>
            <a:noFill/>
          </a:ln>
          <a:effectLst>
            <a:outerShdw blurRad="57150" dist="19050" dir="5400000" algn="bl" rotWithShape="0">
              <a:srgbClr val="221A42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22" name="Google Shape;322;g64d50218a3_3_87"/>
          <p:cNvSpPr/>
          <p:nvPr/>
        </p:nvSpPr>
        <p:spPr>
          <a:xfrm>
            <a:off x="5970150" y="4257413"/>
            <a:ext cx="1371600" cy="1371600"/>
          </a:xfrm>
          <a:prstGeom prst="ellipse">
            <a:avLst/>
          </a:prstGeom>
          <a:solidFill>
            <a:srgbClr val="674EA7"/>
          </a:solidFill>
          <a:ln>
            <a:noFill/>
          </a:ln>
          <a:effectLst>
            <a:outerShdw blurRad="57150" dist="19050" dir="5400000" algn="bl" rotWithShape="0">
              <a:srgbClr val="221A42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소비자</a:t>
            </a:r>
            <a:endParaRPr sz="2400">
              <a:solidFill>
                <a:srgbClr val="FFFFF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323" name="Google Shape;323;g64d50218a3_3_87"/>
          <p:cNvSpPr/>
          <p:nvPr/>
        </p:nvSpPr>
        <p:spPr>
          <a:xfrm>
            <a:off x="3823000" y="2156663"/>
            <a:ext cx="1371600" cy="1371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블록</a:t>
            </a:r>
            <a:endParaRPr sz="2400">
              <a:solidFill>
                <a:srgbClr val="FFFFF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체인</a:t>
            </a:r>
            <a:endParaRPr sz="2400">
              <a:solidFill>
                <a:srgbClr val="FFFFF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324" name="Google Shape;324;g64d50218a3_3_87"/>
          <p:cNvSpPr txBox="1"/>
          <p:nvPr/>
        </p:nvSpPr>
        <p:spPr>
          <a:xfrm>
            <a:off x="3173850" y="1694750"/>
            <a:ext cx="2796300" cy="3903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탈중앙화, P2P 거래방식</a:t>
            </a:r>
            <a:endParaRPr sz="20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25" name="Google Shape;325;g64d50218a3_3_87"/>
          <p:cNvSpPr/>
          <p:nvPr/>
        </p:nvSpPr>
        <p:spPr>
          <a:xfrm>
            <a:off x="1839850" y="4257413"/>
            <a:ext cx="1371600" cy="1371600"/>
          </a:xfrm>
          <a:prstGeom prst="ellipse">
            <a:avLst/>
          </a:prstGeom>
          <a:solidFill>
            <a:srgbClr val="674EA7"/>
          </a:solidFill>
          <a:ln>
            <a:noFill/>
          </a:ln>
          <a:effectLst>
            <a:outerShdw blurRad="57150" dist="19050" dir="5400000" algn="bl" rotWithShape="0">
              <a:srgbClr val="221A42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창작자</a:t>
            </a:r>
            <a:endParaRPr sz="2400">
              <a:solidFill>
                <a:srgbClr val="FFFFF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326" name="Google Shape;326;g64d50218a3_3_87"/>
          <p:cNvSpPr/>
          <p:nvPr/>
        </p:nvSpPr>
        <p:spPr>
          <a:xfrm>
            <a:off x="3830750" y="2162138"/>
            <a:ext cx="1371600" cy="1371600"/>
          </a:xfrm>
          <a:prstGeom prst="ellipse">
            <a:avLst/>
          </a:prstGeom>
          <a:solidFill>
            <a:srgbClr val="F1C232"/>
          </a:solidFill>
          <a:ln>
            <a:noFill/>
          </a:ln>
          <a:effectLst>
            <a:outerShdw blurRad="57150" dist="19050" dir="5400000" algn="bl" rotWithShape="0">
              <a:srgbClr val="221A42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블록</a:t>
            </a:r>
            <a:endParaRPr sz="2400">
              <a:solidFill>
                <a:srgbClr val="FFFFF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체인</a:t>
            </a:r>
            <a:endParaRPr sz="2400">
              <a:solidFill>
                <a:srgbClr val="FFFFF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327" name="Google Shape;327;g64d50218a3_3_87"/>
          <p:cNvSpPr/>
          <p:nvPr/>
        </p:nvSpPr>
        <p:spPr>
          <a:xfrm>
            <a:off x="1574675" y="3533750"/>
            <a:ext cx="765300" cy="882900"/>
          </a:xfrm>
          <a:prstGeom prst="round1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image</a:t>
            </a:r>
            <a:endParaRPr b="1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28" name="Google Shape;328;g64d50218a3_3_87"/>
          <p:cNvSpPr/>
          <p:nvPr/>
        </p:nvSpPr>
        <p:spPr>
          <a:xfrm>
            <a:off x="1456975" y="3713325"/>
            <a:ext cx="765300" cy="882900"/>
          </a:xfrm>
          <a:prstGeom prst="round1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image</a:t>
            </a:r>
            <a:endParaRPr b="1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29" name="Google Shape;329;g64d50218a3_3_87"/>
          <p:cNvSpPr/>
          <p:nvPr/>
        </p:nvSpPr>
        <p:spPr>
          <a:xfrm>
            <a:off x="1324500" y="3889925"/>
            <a:ext cx="765300" cy="882900"/>
          </a:xfrm>
          <a:prstGeom prst="round1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Photo</a:t>
            </a:r>
            <a:endParaRPr b="1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30" name="Google Shape;330;g64d50218a3_3_87"/>
          <p:cNvSpPr/>
          <p:nvPr/>
        </p:nvSpPr>
        <p:spPr>
          <a:xfrm>
            <a:off x="7007000" y="3429000"/>
            <a:ext cx="765300" cy="882900"/>
          </a:xfrm>
          <a:prstGeom prst="round1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image</a:t>
            </a:r>
            <a:endParaRPr b="1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31" name="Google Shape;331;g64d50218a3_3_87"/>
          <p:cNvSpPr/>
          <p:nvPr/>
        </p:nvSpPr>
        <p:spPr>
          <a:xfrm>
            <a:off x="6889300" y="3608575"/>
            <a:ext cx="765300" cy="882900"/>
          </a:xfrm>
          <a:prstGeom prst="round1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image</a:t>
            </a:r>
            <a:endParaRPr b="1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32" name="Google Shape;332;g64d50218a3_3_87"/>
          <p:cNvSpPr/>
          <p:nvPr/>
        </p:nvSpPr>
        <p:spPr>
          <a:xfrm>
            <a:off x="6756825" y="3785175"/>
            <a:ext cx="765300" cy="882900"/>
          </a:xfrm>
          <a:prstGeom prst="round1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Photo</a:t>
            </a:r>
            <a:endParaRPr b="1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33" name="Google Shape;333;g64d50218a3_3_87"/>
          <p:cNvSpPr txBox="1">
            <a:spLocks noGrp="1"/>
          </p:cNvSpPr>
          <p:nvPr>
            <p:ph type="body" idx="1"/>
          </p:nvPr>
        </p:nvSpPr>
        <p:spPr>
          <a:xfrm>
            <a:off x="675820" y="257425"/>
            <a:ext cx="7514700" cy="2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317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 Hyeon"/>
              <a:buAutoNum type="arabicPeriod"/>
            </a:pPr>
            <a:r>
              <a:rPr lang="en-US" sz="1400" b="1">
                <a:latin typeface="Do Hyeon"/>
                <a:ea typeface="Do Hyeon"/>
                <a:cs typeface="Do Hyeon"/>
                <a:sym typeface="Do Hyeon"/>
              </a:rPr>
              <a:t>프로젝트개요</a:t>
            </a:r>
            <a:endParaRPr sz="1400">
              <a:latin typeface="Do Hyeon"/>
              <a:ea typeface="Do Hyeon"/>
              <a:cs typeface="Do Hyeon"/>
              <a:sym typeface="Do Hyeon"/>
            </a:endParaRPr>
          </a:p>
        </p:txBody>
      </p:sp>
      <p:cxnSp>
        <p:nvCxnSpPr>
          <p:cNvPr id="334" name="Google Shape;334;g64d50218a3_3_87"/>
          <p:cNvCxnSpPr/>
          <p:nvPr/>
        </p:nvCxnSpPr>
        <p:spPr>
          <a:xfrm>
            <a:off x="879399" y="527237"/>
            <a:ext cx="3292500" cy="0"/>
          </a:xfrm>
          <a:prstGeom prst="straightConnector1">
            <a:avLst/>
          </a:prstGeom>
          <a:noFill/>
          <a:ln w="9525" cap="rnd" cmpd="sng">
            <a:solidFill>
              <a:schemeClr val="lt1">
                <a:alpha val="61960"/>
              </a:schemeClr>
            </a:solidFill>
            <a:prstDash val="solid"/>
            <a:round/>
            <a:headEnd type="diamond" w="sm" len="sm"/>
            <a:tailEnd type="diamond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64d50218a3_1_129"/>
          <p:cNvSpPr txBox="1">
            <a:spLocks noGrp="1"/>
          </p:cNvSpPr>
          <p:nvPr>
            <p:ph type="body" idx="1"/>
          </p:nvPr>
        </p:nvSpPr>
        <p:spPr>
          <a:xfrm>
            <a:off x="675820" y="257425"/>
            <a:ext cx="7514700" cy="2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317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 Hyeon"/>
              <a:buAutoNum type="arabicPeriod"/>
            </a:pPr>
            <a:r>
              <a:rPr lang="en-US" sz="1400" b="1">
                <a:latin typeface="Do Hyeon"/>
                <a:ea typeface="Do Hyeon"/>
                <a:cs typeface="Do Hyeon"/>
                <a:sym typeface="Do Hyeon"/>
              </a:rPr>
              <a:t>프로젝트개요</a:t>
            </a:r>
            <a:endParaRPr sz="14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40" name="Google Shape;340;g64d50218a3_1_129"/>
          <p:cNvSpPr>
            <a:spLocks noGrp="1"/>
          </p:cNvSpPr>
          <p:nvPr>
            <p:ph type="body" idx="4294967295"/>
          </p:nvPr>
        </p:nvSpPr>
        <p:spPr>
          <a:xfrm>
            <a:off x="816977" y="647088"/>
            <a:ext cx="7525500" cy="5877300"/>
          </a:xfrm>
          <a:prstGeom prst="roundRect">
            <a:avLst>
              <a:gd name="adj" fmla="val 1676"/>
            </a:avLst>
          </a:prstGeom>
          <a:solidFill>
            <a:schemeClr val="lt1">
              <a:alpha val="91760"/>
            </a:schemeClr>
          </a:solidFill>
          <a:ln w="12700" cap="flat" cmpd="sng">
            <a:solidFill>
              <a:schemeClr val="lt1">
                <a:alpha val="1882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8000" tIns="180000" rIns="108000" bIns="1800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r>
              <a:rPr lang="en-US" sz="1100">
                <a:solidFill>
                  <a:srgbClr val="221A42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endParaRPr/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050"/>
              <a:buNone/>
            </a:pPr>
            <a:endParaRPr sz="105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g64d50218a3_1_129"/>
          <p:cNvSpPr txBox="1">
            <a:spLocks noGrp="1"/>
          </p:cNvSpPr>
          <p:nvPr>
            <p:ph type="body" idx="4294967295"/>
          </p:nvPr>
        </p:nvSpPr>
        <p:spPr>
          <a:xfrm>
            <a:off x="801000" y="805724"/>
            <a:ext cx="754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F52"/>
              </a:buClr>
              <a:buSzPts val="2000"/>
              <a:buNone/>
            </a:pPr>
            <a:r>
              <a:rPr lang="en-US" sz="2400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블록체인 기반 경매 시스템이란?</a:t>
            </a:r>
            <a:endParaRPr sz="2400">
              <a:solidFill>
                <a:srgbClr val="00000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cxnSp>
        <p:nvCxnSpPr>
          <p:cNvPr id="342" name="Google Shape;342;g64d50218a3_1_129"/>
          <p:cNvCxnSpPr/>
          <p:nvPr/>
        </p:nvCxnSpPr>
        <p:spPr>
          <a:xfrm>
            <a:off x="879399" y="527237"/>
            <a:ext cx="3292500" cy="0"/>
          </a:xfrm>
          <a:prstGeom prst="straightConnector1">
            <a:avLst/>
          </a:prstGeom>
          <a:noFill/>
          <a:ln w="9525" cap="rnd" cmpd="sng">
            <a:solidFill>
              <a:schemeClr val="lt1">
                <a:alpha val="61960"/>
              </a:schemeClr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343" name="Google Shape;343;g64d50218a3_1_129"/>
          <p:cNvCxnSpPr/>
          <p:nvPr/>
        </p:nvCxnSpPr>
        <p:spPr>
          <a:xfrm>
            <a:off x="816977" y="1316027"/>
            <a:ext cx="7525500" cy="0"/>
          </a:xfrm>
          <a:prstGeom prst="straightConnector1">
            <a:avLst/>
          </a:prstGeom>
          <a:noFill/>
          <a:ln w="9525" cap="rnd" cmpd="sng">
            <a:solidFill>
              <a:srgbClr val="854C67"/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344" name="Google Shape;344;g64d50218a3_1_129"/>
          <p:cNvCxnSpPr/>
          <p:nvPr/>
        </p:nvCxnSpPr>
        <p:spPr>
          <a:xfrm flipH="1">
            <a:off x="1122350" y="1694750"/>
            <a:ext cx="122100" cy="210900"/>
          </a:xfrm>
          <a:prstGeom prst="straightConnector1">
            <a:avLst/>
          </a:prstGeom>
          <a:noFill/>
          <a:ln w="19050" cap="rnd" cmpd="sng">
            <a:solidFill>
              <a:srgbClr val="130B30">
                <a:alpha val="86670"/>
              </a:srgbClr>
            </a:solidFill>
            <a:prstDash val="solid"/>
            <a:round/>
            <a:headEnd type="oval" w="med" len="med"/>
            <a:tailEnd type="oval" w="lg" len="lg"/>
          </a:ln>
        </p:spPr>
      </p:cxnSp>
      <p:sp>
        <p:nvSpPr>
          <p:cNvPr id="345" name="Google Shape;345;g64d50218a3_1_129"/>
          <p:cNvSpPr txBox="1"/>
          <p:nvPr/>
        </p:nvSpPr>
        <p:spPr>
          <a:xfrm>
            <a:off x="910125" y="4460650"/>
            <a:ext cx="7350900" cy="14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6B26B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P2P 형태로 정보를 공유하면서 보호하는 것</a:t>
            </a:r>
            <a:r>
              <a:rPr lang="en-US" sz="300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을 목적으로 하여 최근 저작권 분야에서 이익배분의 문제를 해결하기 위한 대안으로 주목 받고 있음</a:t>
            </a:r>
            <a:endParaRPr sz="30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346" name="Google Shape;346;g64d50218a3_1_129"/>
          <p:cNvSpPr/>
          <p:nvPr/>
        </p:nvSpPr>
        <p:spPr>
          <a:xfrm>
            <a:off x="1389732" y="2079451"/>
            <a:ext cx="1554600" cy="143670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0124D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분산화</a:t>
            </a:r>
            <a:endParaRPr sz="2400">
              <a:solidFill>
                <a:srgbClr val="20124D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347" name="Google Shape;347;g64d50218a3_1_129"/>
          <p:cNvSpPr/>
          <p:nvPr/>
        </p:nvSpPr>
        <p:spPr>
          <a:xfrm>
            <a:off x="3001343" y="2079462"/>
            <a:ext cx="1554600" cy="143670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0124D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암호화</a:t>
            </a:r>
            <a:endParaRPr sz="2400">
              <a:solidFill>
                <a:srgbClr val="20124D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348" name="Google Shape;348;g64d50218a3_1_129"/>
          <p:cNvSpPr/>
          <p:nvPr/>
        </p:nvSpPr>
        <p:spPr>
          <a:xfrm>
            <a:off x="4612928" y="2079462"/>
            <a:ext cx="1554600" cy="143670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0124D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확장성</a:t>
            </a:r>
            <a:endParaRPr sz="2400">
              <a:solidFill>
                <a:srgbClr val="20124D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349" name="Google Shape;349;g64d50218a3_1_129"/>
          <p:cNvSpPr/>
          <p:nvPr/>
        </p:nvSpPr>
        <p:spPr>
          <a:xfrm>
            <a:off x="4487072" y="2797091"/>
            <a:ext cx="1807891" cy="893310"/>
          </a:xfrm>
          <a:custGeom>
            <a:avLst/>
            <a:gdLst/>
            <a:ahLst/>
            <a:cxnLst/>
            <a:rect l="l" t="t" r="r" b="b"/>
            <a:pathLst>
              <a:path w="2369" h="1184" extrusionOk="0">
                <a:moveTo>
                  <a:pt x="2113" y="0"/>
                </a:moveTo>
                <a:cubicBezTo>
                  <a:pt x="2113" y="513"/>
                  <a:pt x="1697" y="928"/>
                  <a:pt x="1185" y="928"/>
                </a:cubicBezTo>
                <a:cubicBezTo>
                  <a:pt x="672" y="928"/>
                  <a:pt x="256" y="513"/>
                  <a:pt x="256" y="0"/>
                </a:cubicBezTo>
                <a:cubicBezTo>
                  <a:pt x="256" y="0"/>
                  <a:pt x="256" y="0"/>
                  <a:pt x="25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54"/>
                  <a:pt x="531" y="1184"/>
                  <a:pt x="1185" y="1184"/>
                </a:cubicBezTo>
                <a:cubicBezTo>
                  <a:pt x="1839" y="1184"/>
                  <a:pt x="2369" y="654"/>
                  <a:pt x="2369" y="0"/>
                </a:cubicBezTo>
                <a:cubicBezTo>
                  <a:pt x="2369" y="0"/>
                  <a:pt x="2369" y="0"/>
                  <a:pt x="2369" y="0"/>
                </a:cubicBezTo>
                <a:cubicBezTo>
                  <a:pt x="2113" y="0"/>
                  <a:pt x="2113" y="0"/>
                  <a:pt x="2113" y="0"/>
                </a:cubicBezTo>
                <a:close/>
              </a:path>
            </a:pathLst>
          </a:custGeom>
          <a:solidFill>
            <a:srgbClr val="674EA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Calibri"/>
              <a:sym typeface="Calibri"/>
            </a:endParaRPr>
          </a:p>
        </p:txBody>
      </p:sp>
      <p:sp>
        <p:nvSpPr>
          <p:cNvPr id="350" name="Google Shape;350;g64d50218a3_1_129"/>
          <p:cNvSpPr/>
          <p:nvPr/>
        </p:nvSpPr>
        <p:spPr>
          <a:xfrm>
            <a:off x="1263807" y="2797091"/>
            <a:ext cx="1806435" cy="893310"/>
          </a:xfrm>
          <a:custGeom>
            <a:avLst/>
            <a:gdLst/>
            <a:ahLst/>
            <a:cxnLst/>
            <a:rect l="l" t="t" r="r" b="b"/>
            <a:pathLst>
              <a:path w="2368" h="1184" extrusionOk="0">
                <a:moveTo>
                  <a:pt x="2112" y="0"/>
                </a:moveTo>
                <a:cubicBezTo>
                  <a:pt x="2112" y="513"/>
                  <a:pt x="1697" y="928"/>
                  <a:pt x="1184" y="928"/>
                </a:cubicBezTo>
                <a:cubicBezTo>
                  <a:pt x="671" y="928"/>
                  <a:pt x="256" y="513"/>
                  <a:pt x="256" y="0"/>
                </a:cubicBezTo>
                <a:cubicBezTo>
                  <a:pt x="256" y="0"/>
                  <a:pt x="256" y="0"/>
                  <a:pt x="25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54"/>
                  <a:pt x="530" y="1184"/>
                  <a:pt x="1184" y="1184"/>
                </a:cubicBezTo>
                <a:cubicBezTo>
                  <a:pt x="1838" y="1184"/>
                  <a:pt x="2368" y="654"/>
                  <a:pt x="2368" y="0"/>
                </a:cubicBezTo>
                <a:cubicBezTo>
                  <a:pt x="2368" y="0"/>
                  <a:pt x="2368" y="0"/>
                  <a:pt x="2368" y="0"/>
                </a:cubicBezTo>
                <a:cubicBezTo>
                  <a:pt x="2112" y="0"/>
                  <a:pt x="2112" y="0"/>
                  <a:pt x="2112" y="0"/>
                </a:cubicBezTo>
                <a:close/>
              </a:path>
            </a:pathLst>
          </a:custGeom>
          <a:solidFill>
            <a:srgbClr val="674EA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Calibri"/>
              <a:sym typeface="Calibri"/>
            </a:endParaRPr>
          </a:p>
        </p:txBody>
      </p:sp>
      <p:sp>
        <p:nvSpPr>
          <p:cNvPr id="351" name="Google Shape;351;g64d50218a3_1_129"/>
          <p:cNvSpPr/>
          <p:nvPr/>
        </p:nvSpPr>
        <p:spPr>
          <a:xfrm>
            <a:off x="6224526" y="2079462"/>
            <a:ext cx="1554600" cy="143670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0124D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데이터</a:t>
            </a:r>
            <a:endParaRPr sz="2400">
              <a:solidFill>
                <a:srgbClr val="20124D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0124D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투명성</a:t>
            </a:r>
            <a:endParaRPr sz="2400">
              <a:solidFill>
                <a:srgbClr val="20124D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352" name="Google Shape;352;g64d50218a3_1_129"/>
          <p:cNvSpPr/>
          <p:nvPr/>
        </p:nvSpPr>
        <p:spPr>
          <a:xfrm>
            <a:off x="2874711" y="1905222"/>
            <a:ext cx="1807891" cy="891872"/>
          </a:xfrm>
          <a:custGeom>
            <a:avLst/>
            <a:gdLst/>
            <a:ahLst/>
            <a:cxnLst/>
            <a:rect l="l" t="t" r="r" b="b"/>
            <a:pathLst>
              <a:path w="2369" h="1184" extrusionOk="0">
                <a:moveTo>
                  <a:pt x="256" y="1184"/>
                </a:moveTo>
                <a:cubicBezTo>
                  <a:pt x="256" y="671"/>
                  <a:pt x="672" y="256"/>
                  <a:pt x="1185" y="256"/>
                </a:cubicBezTo>
                <a:cubicBezTo>
                  <a:pt x="1698" y="256"/>
                  <a:pt x="2113" y="671"/>
                  <a:pt x="2113" y="1184"/>
                </a:cubicBezTo>
                <a:cubicBezTo>
                  <a:pt x="2369" y="1184"/>
                  <a:pt x="2369" y="1184"/>
                  <a:pt x="2369" y="1184"/>
                </a:cubicBezTo>
                <a:cubicBezTo>
                  <a:pt x="2369" y="530"/>
                  <a:pt x="1839" y="0"/>
                  <a:pt x="1185" y="0"/>
                </a:cubicBezTo>
                <a:cubicBezTo>
                  <a:pt x="531" y="0"/>
                  <a:pt x="0" y="530"/>
                  <a:pt x="0" y="1184"/>
                </a:cubicBezTo>
                <a:lnTo>
                  <a:pt x="256" y="1184"/>
                </a:lnTo>
                <a:close/>
              </a:path>
            </a:pathLst>
          </a:custGeom>
          <a:solidFill>
            <a:srgbClr val="674EA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Calibri"/>
              <a:sym typeface="Calibri"/>
            </a:endParaRPr>
          </a:p>
        </p:txBody>
      </p:sp>
      <p:sp>
        <p:nvSpPr>
          <p:cNvPr id="353" name="Google Shape;353;g64d50218a3_1_129"/>
          <p:cNvSpPr/>
          <p:nvPr/>
        </p:nvSpPr>
        <p:spPr>
          <a:xfrm>
            <a:off x="6099435" y="1905222"/>
            <a:ext cx="1807891" cy="891872"/>
          </a:xfrm>
          <a:custGeom>
            <a:avLst/>
            <a:gdLst/>
            <a:ahLst/>
            <a:cxnLst/>
            <a:rect l="l" t="t" r="r" b="b"/>
            <a:pathLst>
              <a:path w="2369" h="1184" extrusionOk="0">
                <a:moveTo>
                  <a:pt x="256" y="1184"/>
                </a:moveTo>
                <a:cubicBezTo>
                  <a:pt x="256" y="671"/>
                  <a:pt x="672" y="256"/>
                  <a:pt x="1185" y="256"/>
                </a:cubicBezTo>
                <a:cubicBezTo>
                  <a:pt x="1697" y="256"/>
                  <a:pt x="2113" y="671"/>
                  <a:pt x="2113" y="1184"/>
                </a:cubicBezTo>
                <a:cubicBezTo>
                  <a:pt x="2369" y="1184"/>
                  <a:pt x="2369" y="1184"/>
                  <a:pt x="2369" y="1184"/>
                </a:cubicBezTo>
                <a:cubicBezTo>
                  <a:pt x="2369" y="530"/>
                  <a:pt x="1839" y="0"/>
                  <a:pt x="1185" y="0"/>
                </a:cubicBezTo>
                <a:cubicBezTo>
                  <a:pt x="530" y="0"/>
                  <a:pt x="0" y="530"/>
                  <a:pt x="0" y="1184"/>
                </a:cubicBezTo>
                <a:lnTo>
                  <a:pt x="256" y="1184"/>
                </a:lnTo>
                <a:close/>
              </a:path>
            </a:pathLst>
          </a:custGeom>
          <a:solidFill>
            <a:srgbClr val="674EA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Calibri"/>
              <a:sym typeface="Calibri"/>
            </a:endParaRPr>
          </a:p>
        </p:txBody>
      </p:sp>
      <p:sp>
        <p:nvSpPr>
          <p:cNvPr id="354" name="Google Shape;354;g64d50218a3_1_129"/>
          <p:cNvSpPr/>
          <p:nvPr/>
        </p:nvSpPr>
        <p:spPr>
          <a:xfrm>
            <a:off x="4487072" y="1905222"/>
            <a:ext cx="1807891" cy="891872"/>
          </a:xfrm>
          <a:custGeom>
            <a:avLst/>
            <a:gdLst/>
            <a:ahLst/>
            <a:cxnLst/>
            <a:rect l="l" t="t" r="r" b="b"/>
            <a:pathLst>
              <a:path w="2369" h="1184" extrusionOk="0">
                <a:moveTo>
                  <a:pt x="256" y="1184"/>
                </a:moveTo>
                <a:cubicBezTo>
                  <a:pt x="256" y="671"/>
                  <a:pt x="672" y="256"/>
                  <a:pt x="1185" y="256"/>
                </a:cubicBezTo>
                <a:cubicBezTo>
                  <a:pt x="1697" y="256"/>
                  <a:pt x="2113" y="671"/>
                  <a:pt x="2113" y="1184"/>
                </a:cubicBezTo>
                <a:cubicBezTo>
                  <a:pt x="2369" y="1184"/>
                  <a:pt x="2369" y="1184"/>
                  <a:pt x="2369" y="1184"/>
                </a:cubicBezTo>
                <a:cubicBezTo>
                  <a:pt x="2369" y="530"/>
                  <a:pt x="1839" y="0"/>
                  <a:pt x="1185" y="0"/>
                </a:cubicBezTo>
                <a:cubicBezTo>
                  <a:pt x="531" y="0"/>
                  <a:pt x="0" y="530"/>
                  <a:pt x="0" y="1184"/>
                </a:cubicBezTo>
                <a:lnTo>
                  <a:pt x="256" y="1184"/>
                </a:ln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Calibri"/>
              <a:sym typeface="Calibri"/>
            </a:endParaRPr>
          </a:p>
        </p:txBody>
      </p:sp>
      <p:sp>
        <p:nvSpPr>
          <p:cNvPr id="355" name="Google Shape;355;g64d50218a3_1_129"/>
          <p:cNvSpPr/>
          <p:nvPr/>
        </p:nvSpPr>
        <p:spPr>
          <a:xfrm>
            <a:off x="2874711" y="2797091"/>
            <a:ext cx="1807891" cy="893310"/>
          </a:xfrm>
          <a:custGeom>
            <a:avLst/>
            <a:gdLst/>
            <a:ahLst/>
            <a:cxnLst/>
            <a:rect l="l" t="t" r="r" b="b"/>
            <a:pathLst>
              <a:path w="2369" h="1184" extrusionOk="0">
                <a:moveTo>
                  <a:pt x="2113" y="0"/>
                </a:moveTo>
                <a:cubicBezTo>
                  <a:pt x="2113" y="513"/>
                  <a:pt x="1698" y="928"/>
                  <a:pt x="1185" y="928"/>
                </a:cubicBezTo>
                <a:cubicBezTo>
                  <a:pt x="672" y="928"/>
                  <a:pt x="256" y="513"/>
                  <a:pt x="256" y="0"/>
                </a:cubicBezTo>
                <a:cubicBezTo>
                  <a:pt x="256" y="0"/>
                  <a:pt x="256" y="0"/>
                  <a:pt x="25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54"/>
                  <a:pt x="531" y="1184"/>
                  <a:pt x="1185" y="1184"/>
                </a:cubicBezTo>
                <a:cubicBezTo>
                  <a:pt x="1839" y="1184"/>
                  <a:pt x="2369" y="654"/>
                  <a:pt x="2369" y="0"/>
                </a:cubicBezTo>
                <a:cubicBezTo>
                  <a:pt x="2369" y="0"/>
                  <a:pt x="2369" y="0"/>
                  <a:pt x="2369" y="0"/>
                </a:cubicBezTo>
                <a:cubicBezTo>
                  <a:pt x="2113" y="0"/>
                  <a:pt x="2113" y="0"/>
                  <a:pt x="2113" y="0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Calibri"/>
              <a:sym typeface="Calibri"/>
            </a:endParaRPr>
          </a:p>
        </p:txBody>
      </p:sp>
      <p:sp>
        <p:nvSpPr>
          <p:cNvPr id="356" name="Google Shape;356;g64d50218a3_1_129"/>
          <p:cNvSpPr/>
          <p:nvPr/>
        </p:nvSpPr>
        <p:spPr>
          <a:xfrm>
            <a:off x="6099435" y="2797091"/>
            <a:ext cx="1807891" cy="893310"/>
          </a:xfrm>
          <a:custGeom>
            <a:avLst/>
            <a:gdLst/>
            <a:ahLst/>
            <a:cxnLst/>
            <a:rect l="l" t="t" r="r" b="b"/>
            <a:pathLst>
              <a:path w="2369" h="1184" extrusionOk="0">
                <a:moveTo>
                  <a:pt x="2113" y="0"/>
                </a:moveTo>
                <a:cubicBezTo>
                  <a:pt x="2113" y="513"/>
                  <a:pt x="1697" y="928"/>
                  <a:pt x="1185" y="928"/>
                </a:cubicBezTo>
                <a:cubicBezTo>
                  <a:pt x="672" y="928"/>
                  <a:pt x="256" y="513"/>
                  <a:pt x="256" y="0"/>
                </a:cubicBezTo>
                <a:cubicBezTo>
                  <a:pt x="256" y="0"/>
                  <a:pt x="256" y="0"/>
                  <a:pt x="25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54"/>
                  <a:pt x="530" y="1184"/>
                  <a:pt x="1185" y="1184"/>
                </a:cubicBezTo>
                <a:cubicBezTo>
                  <a:pt x="1839" y="1184"/>
                  <a:pt x="2369" y="654"/>
                  <a:pt x="2369" y="0"/>
                </a:cubicBezTo>
                <a:cubicBezTo>
                  <a:pt x="2369" y="0"/>
                  <a:pt x="2369" y="0"/>
                  <a:pt x="2369" y="0"/>
                </a:cubicBezTo>
                <a:cubicBezTo>
                  <a:pt x="2113" y="0"/>
                  <a:pt x="2113" y="0"/>
                  <a:pt x="2113" y="0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Calibri"/>
              <a:sym typeface="Calibri"/>
            </a:endParaRPr>
          </a:p>
        </p:txBody>
      </p:sp>
      <p:sp>
        <p:nvSpPr>
          <p:cNvPr id="357" name="Google Shape;357;g64d50218a3_1_129"/>
          <p:cNvSpPr/>
          <p:nvPr/>
        </p:nvSpPr>
        <p:spPr>
          <a:xfrm>
            <a:off x="1263807" y="1905222"/>
            <a:ext cx="1806435" cy="891872"/>
          </a:xfrm>
          <a:custGeom>
            <a:avLst/>
            <a:gdLst/>
            <a:ahLst/>
            <a:cxnLst/>
            <a:rect l="l" t="t" r="r" b="b"/>
            <a:pathLst>
              <a:path w="2368" h="1184" extrusionOk="0">
                <a:moveTo>
                  <a:pt x="256" y="1184"/>
                </a:moveTo>
                <a:cubicBezTo>
                  <a:pt x="256" y="671"/>
                  <a:pt x="671" y="256"/>
                  <a:pt x="1184" y="256"/>
                </a:cubicBezTo>
                <a:cubicBezTo>
                  <a:pt x="1697" y="256"/>
                  <a:pt x="2112" y="671"/>
                  <a:pt x="2112" y="1184"/>
                </a:cubicBezTo>
                <a:cubicBezTo>
                  <a:pt x="2368" y="1184"/>
                  <a:pt x="2368" y="1184"/>
                  <a:pt x="2368" y="1184"/>
                </a:cubicBezTo>
                <a:cubicBezTo>
                  <a:pt x="2368" y="530"/>
                  <a:pt x="1838" y="0"/>
                  <a:pt x="1184" y="0"/>
                </a:cubicBezTo>
                <a:cubicBezTo>
                  <a:pt x="530" y="0"/>
                  <a:pt x="0" y="530"/>
                  <a:pt x="0" y="1184"/>
                </a:cubicBezTo>
                <a:lnTo>
                  <a:pt x="256" y="1184"/>
                </a:lnTo>
                <a:close/>
              </a:path>
            </a:pathLst>
          </a:custGeom>
          <a:solidFill>
            <a:srgbClr val="F6B26B"/>
          </a:solidFill>
          <a:ln w="9525" cap="flat" cmpd="sng">
            <a:solidFill>
              <a:srgbClr val="F6B26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64d8e45fb7_7_2"/>
          <p:cNvSpPr>
            <a:spLocks noGrp="1"/>
          </p:cNvSpPr>
          <p:nvPr>
            <p:ph type="body" idx="2"/>
          </p:nvPr>
        </p:nvSpPr>
        <p:spPr>
          <a:xfrm>
            <a:off x="816977" y="647088"/>
            <a:ext cx="7525500" cy="5877300"/>
          </a:xfrm>
          <a:prstGeom prst="roundRect">
            <a:avLst>
              <a:gd name="adj" fmla="val 1676"/>
            </a:avLst>
          </a:prstGeom>
          <a:solidFill>
            <a:schemeClr val="lt1">
              <a:alpha val="91760"/>
            </a:schemeClr>
          </a:solidFill>
          <a:ln w="12700" cap="flat" cmpd="sng">
            <a:solidFill>
              <a:schemeClr val="lt1">
                <a:alpha val="1882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8000" tIns="180000" rIns="108000" bIns="1800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highlight>
                <a:srgbClr val="000000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r>
              <a:rPr lang="en-US" sz="1100">
                <a:solidFill>
                  <a:srgbClr val="221A42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endParaRPr/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050"/>
              <a:buNone/>
            </a:pPr>
            <a:endParaRPr sz="105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g64d8e45fb7_7_2"/>
          <p:cNvSpPr txBox="1">
            <a:spLocks noGrp="1"/>
          </p:cNvSpPr>
          <p:nvPr>
            <p:ph type="body" idx="3"/>
          </p:nvPr>
        </p:nvSpPr>
        <p:spPr>
          <a:xfrm>
            <a:off x="809250" y="838787"/>
            <a:ext cx="7525500" cy="3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F52"/>
              </a:buClr>
              <a:buSzPts val="2000"/>
              <a:buNone/>
            </a:pPr>
            <a:r>
              <a:rPr lang="en-US" sz="2400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블록체인의 종류</a:t>
            </a:r>
            <a:endParaRPr sz="2400">
              <a:solidFill>
                <a:srgbClr val="00000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cxnSp>
        <p:nvCxnSpPr>
          <p:cNvPr id="365" name="Google Shape;365;g64d8e45fb7_7_2"/>
          <p:cNvCxnSpPr/>
          <p:nvPr/>
        </p:nvCxnSpPr>
        <p:spPr>
          <a:xfrm>
            <a:off x="816977" y="1316027"/>
            <a:ext cx="7525500" cy="0"/>
          </a:xfrm>
          <a:prstGeom prst="straightConnector1">
            <a:avLst/>
          </a:prstGeom>
          <a:noFill/>
          <a:ln w="9525" cap="rnd" cmpd="sng">
            <a:solidFill>
              <a:srgbClr val="854C67"/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366" name="Google Shape;366;g64d8e45fb7_7_2"/>
          <p:cNvCxnSpPr/>
          <p:nvPr/>
        </p:nvCxnSpPr>
        <p:spPr>
          <a:xfrm>
            <a:off x="1119099" y="1675037"/>
            <a:ext cx="3292500" cy="0"/>
          </a:xfrm>
          <a:prstGeom prst="straightConnector1">
            <a:avLst/>
          </a:prstGeom>
          <a:noFill/>
          <a:ln w="9525" cap="rnd" cmpd="sng">
            <a:solidFill>
              <a:schemeClr val="lt1">
                <a:alpha val="61960"/>
              </a:schemeClr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367" name="Google Shape;367;g64d8e45fb7_7_2"/>
          <p:cNvCxnSpPr/>
          <p:nvPr/>
        </p:nvCxnSpPr>
        <p:spPr>
          <a:xfrm>
            <a:off x="816977" y="1316027"/>
            <a:ext cx="7525500" cy="0"/>
          </a:xfrm>
          <a:prstGeom prst="straightConnector1">
            <a:avLst/>
          </a:prstGeom>
          <a:noFill/>
          <a:ln w="9525" cap="rnd" cmpd="sng">
            <a:solidFill>
              <a:srgbClr val="854C67"/>
            </a:solidFill>
            <a:prstDash val="solid"/>
            <a:round/>
            <a:headEnd type="diamond" w="sm" len="sm"/>
            <a:tailEnd type="diamond" w="sm" len="sm"/>
          </a:ln>
        </p:spPr>
      </p:cxnSp>
      <p:sp>
        <p:nvSpPr>
          <p:cNvPr id="368" name="Google Shape;368;g64d8e45fb7_7_2"/>
          <p:cNvSpPr txBox="1"/>
          <p:nvPr/>
        </p:nvSpPr>
        <p:spPr>
          <a:xfrm>
            <a:off x="510100" y="1517338"/>
            <a:ext cx="3661800" cy="8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퍼블릭 블록체인</a:t>
            </a:r>
            <a:endParaRPr sz="30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endParaRPr sz="30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369" name="Google Shape;369;g64d8e45fb7_7_2"/>
          <p:cNvSpPr txBox="1"/>
          <p:nvPr/>
        </p:nvSpPr>
        <p:spPr>
          <a:xfrm>
            <a:off x="1095775" y="2269350"/>
            <a:ext cx="3261900" cy="8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99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누구나</a:t>
            </a:r>
            <a:r>
              <a:rPr lang="en-US" sz="200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네트워크에 </a:t>
            </a:r>
            <a:endParaRPr sz="20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참여할 수 있는 블록체인</a:t>
            </a:r>
            <a:endParaRPr sz="20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370" name="Google Shape;370;g64d8e45fb7_7_2"/>
          <p:cNvSpPr/>
          <p:nvPr/>
        </p:nvSpPr>
        <p:spPr>
          <a:xfrm>
            <a:off x="1019975" y="1583650"/>
            <a:ext cx="99000" cy="1436100"/>
          </a:xfrm>
          <a:prstGeom prst="rect">
            <a:avLst/>
          </a:prstGeom>
          <a:solidFill>
            <a:srgbClr val="674E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71" name="Google Shape;371;g64d8e45fb7_7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725" y="1583650"/>
            <a:ext cx="4114800" cy="4572001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g64d8e45fb7_7_2"/>
          <p:cNvSpPr txBox="1"/>
          <p:nvPr/>
        </p:nvSpPr>
        <p:spPr>
          <a:xfrm>
            <a:off x="1095775" y="32873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운영 주체가 불분명하고 독자적인 화폐를 통해 금융 활동</a:t>
            </a:r>
            <a:endParaRPr sz="180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373" name="Google Shape;373;g64d8e45fb7_7_2"/>
          <p:cNvSpPr txBox="1">
            <a:spLocks noGrp="1"/>
          </p:cNvSpPr>
          <p:nvPr>
            <p:ph type="body" idx="1"/>
          </p:nvPr>
        </p:nvSpPr>
        <p:spPr>
          <a:xfrm>
            <a:off x="675820" y="257425"/>
            <a:ext cx="7514700" cy="2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317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 Hyeon"/>
              <a:buAutoNum type="arabicPeriod"/>
            </a:pPr>
            <a:r>
              <a:rPr lang="en-US" sz="1400" b="1">
                <a:latin typeface="Do Hyeon"/>
                <a:ea typeface="Do Hyeon"/>
                <a:cs typeface="Do Hyeon"/>
                <a:sym typeface="Do Hyeon"/>
              </a:rPr>
              <a:t>프로젝트개요</a:t>
            </a:r>
            <a:endParaRPr sz="1400">
              <a:latin typeface="Do Hyeon"/>
              <a:ea typeface="Do Hyeon"/>
              <a:cs typeface="Do Hyeon"/>
              <a:sym typeface="Do Hyeon"/>
            </a:endParaRPr>
          </a:p>
        </p:txBody>
      </p:sp>
      <p:cxnSp>
        <p:nvCxnSpPr>
          <p:cNvPr id="374" name="Google Shape;374;g64d8e45fb7_7_2"/>
          <p:cNvCxnSpPr/>
          <p:nvPr/>
        </p:nvCxnSpPr>
        <p:spPr>
          <a:xfrm>
            <a:off x="879399" y="527237"/>
            <a:ext cx="3292500" cy="0"/>
          </a:xfrm>
          <a:prstGeom prst="straightConnector1">
            <a:avLst/>
          </a:prstGeom>
          <a:noFill/>
          <a:ln w="9525" cap="rnd" cmpd="sng">
            <a:solidFill>
              <a:schemeClr val="lt1">
                <a:alpha val="61960"/>
              </a:schemeClr>
            </a:solidFill>
            <a:prstDash val="solid"/>
            <a:round/>
            <a:headEnd type="diamond" w="sm" len="sm"/>
            <a:tailEnd type="diamond" w="sm" len="sm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64d8e45fb7_7_24"/>
          <p:cNvSpPr>
            <a:spLocks noGrp="1"/>
          </p:cNvSpPr>
          <p:nvPr>
            <p:ph type="body" idx="2"/>
          </p:nvPr>
        </p:nvSpPr>
        <p:spPr>
          <a:xfrm>
            <a:off x="816977" y="647088"/>
            <a:ext cx="7525500" cy="5877300"/>
          </a:xfrm>
          <a:prstGeom prst="roundRect">
            <a:avLst>
              <a:gd name="adj" fmla="val 1676"/>
            </a:avLst>
          </a:prstGeom>
          <a:solidFill>
            <a:schemeClr val="lt1">
              <a:alpha val="91760"/>
            </a:schemeClr>
          </a:solidFill>
          <a:ln w="12700" cap="flat" cmpd="sng">
            <a:solidFill>
              <a:schemeClr val="lt1">
                <a:alpha val="1882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8000" tIns="180000" rIns="108000" bIns="1800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r>
              <a:rPr lang="en-US" sz="1100">
                <a:solidFill>
                  <a:srgbClr val="221A42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endParaRPr/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050"/>
              <a:buNone/>
            </a:pPr>
            <a:endParaRPr sz="105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g64d8e45fb7_7_24"/>
          <p:cNvSpPr txBox="1">
            <a:spLocks noGrp="1"/>
          </p:cNvSpPr>
          <p:nvPr>
            <p:ph type="body" idx="3"/>
          </p:nvPr>
        </p:nvSpPr>
        <p:spPr>
          <a:xfrm>
            <a:off x="801000" y="802687"/>
            <a:ext cx="754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F52"/>
              </a:buClr>
              <a:buSzPts val="2000"/>
              <a:buNone/>
            </a:pPr>
            <a:r>
              <a:rPr lang="en-US" sz="2400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블록체인의 종류</a:t>
            </a:r>
            <a:endParaRPr sz="2400">
              <a:solidFill>
                <a:srgbClr val="00000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cxnSp>
        <p:nvCxnSpPr>
          <p:cNvPr id="382" name="Google Shape;382;g64d8e45fb7_7_24"/>
          <p:cNvCxnSpPr/>
          <p:nvPr/>
        </p:nvCxnSpPr>
        <p:spPr>
          <a:xfrm>
            <a:off x="816977" y="1316027"/>
            <a:ext cx="7525500" cy="0"/>
          </a:xfrm>
          <a:prstGeom prst="straightConnector1">
            <a:avLst/>
          </a:prstGeom>
          <a:noFill/>
          <a:ln w="9525" cap="rnd" cmpd="sng">
            <a:solidFill>
              <a:srgbClr val="854C67"/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383" name="Google Shape;383;g64d8e45fb7_7_24"/>
          <p:cNvCxnSpPr/>
          <p:nvPr/>
        </p:nvCxnSpPr>
        <p:spPr>
          <a:xfrm>
            <a:off x="1119099" y="1675037"/>
            <a:ext cx="3292500" cy="0"/>
          </a:xfrm>
          <a:prstGeom prst="straightConnector1">
            <a:avLst/>
          </a:prstGeom>
          <a:noFill/>
          <a:ln w="9525" cap="rnd" cmpd="sng">
            <a:solidFill>
              <a:schemeClr val="lt1">
                <a:alpha val="61960"/>
              </a:schemeClr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384" name="Google Shape;384;g64d8e45fb7_7_24"/>
          <p:cNvCxnSpPr/>
          <p:nvPr/>
        </p:nvCxnSpPr>
        <p:spPr>
          <a:xfrm>
            <a:off x="816977" y="1316027"/>
            <a:ext cx="7525500" cy="0"/>
          </a:xfrm>
          <a:prstGeom prst="straightConnector1">
            <a:avLst/>
          </a:prstGeom>
          <a:noFill/>
          <a:ln w="9525" cap="rnd" cmpd="sng">
            <a:solidFill>
              <a:srgbClr val="854C67"/>
            </a:solidFill>
            <a:prstDash val="solid"/>
            <a:round/>
            <a:headEnd type="diamond" w="sm" len="sm"/>
            <a:tailEnd type="diamond" w="sm" len="sm"/>
          </a:ln>
        </p:spPr>
      </p:cxnSp>
      <p:sp>
        <p:nvSpPr>
          <p:cNvPr id="385" name="Google Shape;385;g64d8e45fb7_7_24"/>
          <p:cNvSpPr txBox="1"/>
          <p:nvPr/>
        </p:nvSpPr>
        <p:spPr>
          <a:xfrm>
            <a:off x="662500" y="1517338"/>
            <a:ext cx="3661800" cy="8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프라이빗 블록체인</a:t>
            </a:r>
            <a:endParaRPr sz="30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endParaRPr sz="30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386" name="Google Shape;386;g64d8e45fb7_7_24"/>
          <p:cNvSpPr txBox="1"/>
          <p:nvPr/>
        </p:nvSpPr>
        <p:spPr>
          <a:xfrm>
            <a:off x="1095775" y="2269350"/>
            <a:ext cx="3261900" cy="8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99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허가된</a:t>
            </a:r>
            <a:r>
              <a:rPr lang="en-US" sz="200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개인 또는 기관만</a:t>
            </a:r>
            <a:endParaRPr sz="20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참여할 수 있는 블록체인</a:t>
            </a:r>
            <a:endParaRPr sz="20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387" name="Google Shape;387;g64d8e45fb7_7_24"/>
          <p:cNvSpPr/>
          <p:nvPr/>
        </p:nvSpPr>
        <p:spPr>
          <a:xfrm>
            <a:off x="1019975" y="1583650"/>
            <a:ext cx="99000" cy="1436100"/>
          </a:xfrm>
          <a:prstGeom prst="rect">
            <a:avLst/>
          </a:prstGeom>
          <a:solidFill>
            <a:srgbClr val="674E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88" name="Google Shape;388;g64d8e45fb7_7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0028" y="1583650"/>
            <a:ext cx="4114800" cy="4572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g64d8e45fb7_7_24"/>
          <p:cNvSpPr txBox="1"/>
          <p:nvPr/>
        </p:nvSpPr>
        <p:spPr>
          <a:xfrm>
            <a:off x="1095775" y="32873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rgbClr val="FF99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참여자가</a:t>
            </a:r>
            <a:r>
              <a:rPr lang="en-US" sz="1800" dirty="0">
                <a:solidFill>
                  <a:srgbClr val="FF99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1800" dirty="0" err="1">
                <a:solidFill>
                  <a:srgbClr val="FF99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제한된</a:t>
            </a:r>
            <a:r>
              <a:rPr lang="en-US" sz="1800" dirty="0">
                <a:solidFill>
                  <a:srgbClr val="FF99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1800" dirty="0" err="1">
                <a:solidFill>
                  <a:srgbClr val="FF99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블록체인</a:t>
            </a:r>
            <a:r>
              <a:rPr lang="en-US" sz="1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endParaRPr sz="18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내부</a:t>
            </a:r>
            <a:r>
              <a:rPr lang="en-US" sz="1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망을</a:t>
            </a:r>
            <a:r>
              <a:rPr lang="en-US" sz="1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구축하거나</a:t>
            </a:r>
            <a:r>
              <a:rPr lang="en-US" sz="1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별도의</a:t>
            </a:r>
            <a:r>
              <a:rPr lang="en-US" sz="1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인증</a:t>
            </a:r>
            <a:r>
              <a:rPr lang="en-US" sz="1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방식을</a:t>
            </a:r>
            <a:r>
              <a:rPr lang="en-US" sz="1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통해</a:t>
            </a:r>
            <a:r>
              <a:rPr lang="en-US" sz="1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참여가</a:t>
            </a:r>
            <a:r>
              <a:rPr lang="en-US" sz="1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제한된</a:t>
            </a:r>
            <a:r>
              <a:rPr lang="en-US" sz="18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블록체인</a:t>
            </a:r>
            <a:endParaRPr sz="18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390" name="Google Shape;390;g64d8e45fb7_7_24"/>
          <p:cNvSpPr txBox="1">
            <a:spLocks noGrp="1"/>
          </p:cNvSpPr>
          <p:nvPr>
            <p:ph type="body" idx="1"/>
          </p:nvPr>
        </p:nvSpPr>
        <p:spPr>
          <a:xfrm>
            <a:off x="675820" y="257425"/>
            <a:ext cx="7514700" cy="2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317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 Hyeon"/>
              <a:buAutoNum type="arabicPeriod"/>
            </a:pPr>
            <a:r>
              <a:rPr lang="en-US" sz="1400" b="1">
                <a:latin typeface="Do Hyeon"/>
                <a:ea typeface="Do Hyeon"/>
                <a:cs typeface="Do Hyeon"/>
                <a:sym typeface="Do Hyeon"/>
              </a:rPr>
              <a:t>프로젝트개요</a:t>
            </a:r>
            <a:endParaRPr sz="1400">
              <a:latin typeface="Do Hyeon"/>
              <a:ea typeface="Do Hyeon"/>
              <a:cs typeface="Do Hyeon"/>
              <a:sym typeface="Do Hyeon"/>
            </a:endParaRPr>
          </a:p>
        </p:txBody>
      </p:sp>
      <p:cxnSp>
        <p:nvCxnSpPr>
          <p:cNvPr id="391" name="Google Shape;391;g64d8e45fb7_7_24"/>
          <p:cNvCxnSpPr/>
          <p:nvPr/>
        </p:nvCxnSpPr>
        <p:spPr>
          <a:xfrm>
            <a:off x="879399" y="527237"/>
            <a:ext cx="3292500" cy="0"/>
          </a:xfrm>
          <a:prstGeom prst="straightConnector1">
            <a:avLst/>
          </a:prstGeom>
          <a:noFill/>
          <a:ln w="9525" cap="rnd" cmpd="sng">
            <a:solidFill>
              <a:schemeClr val="lt1">
                <a:alpha val="61960"/>
              </a:schemeClr>
            </a:solidFill>
            <a:prstDash val="solid"/>
            <a:round/>
            <a:headEnd type="diamond" w="sm" len="sm"/>
            <a:tailEnd type="diamond" w="sm" len="sm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64dfe508cb_2_1"/>
          <p:cNvSpPr>
            <a:spLocks noGrp="1"/>
          </p:cNvSpPr>
          <p:nvPr>
            <p:ph type="body" idx="2"/>
          </p:nvPr>
        </p:nvSpPr>
        <p:spPr>
          <a:xfrm>
            <a:off x="816977" y="647088"/>
            <a:ext cx="7525500" cy="5877300"/>
          </a:xfrm>
          <a:prstGeom prst="roundRect">
            <a:avLst>
              <a:gd name="adj" fmla="val 1676"/>
            </a:avLst>
          </a:prstGeom>
          <a:solidFill>
            <a:schemeClr val="lt1">
              <a:alpha val="91760"/>
            </a:schemeClr>
          </a:solidFill>
          <a:ln w="12700" cap="flat" cmpd="sng">
            <a:solidFill>
              <a:schemeClr val="lt1">
                <a:alpha val="1882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8000" tIns="180000" rIns="108000" bIns="1800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r>
              <a:rPr lang="en-US" sz="1100">
                <a:solidFill>
                  <a:srgbClr val="221A42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endParaRPr/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None/>
            </a:pPr>
            <a:endParaRPr sz="110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050"/>
              <a:buNone/>
            </a:pPr>
            <a:endParaRPr sz="1050">
              <a:solidFill>
                <a:srgbClr val="221A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g64dfe508cb_2_1"/>
          <p:cNvSpPr txBox="1">
            <a:spLocks noGrp="1"/>
          </p:cNvSpPr>
          <p:nvPr>
            <p:ph type="body" idx="3"/>
          </p:nvPr>
        </p:nvSpPr>
        <p:spPr>
          <a:xfrm>
            <a:off x="801000" y="805724"/>
            <a:ext cx="754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F52"/>
              </a:buClr>
              <a:buSzPts val="2000"/>
              <a:buNone/>
            </a:pPr>
            <a:r>
              <a:rPr lang="en-US" sz="2400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이더리움&amp;하이퍼레저패브릭</a:t>
            </a:r>
            <a:endParaRPr sz="2400">
              <a:solidFill>
                <a:srgbClr val="00000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cxnSp>
        <p:nvCxnSpPr>
          <p:cNvPr id="399" name="Google Shape;399;g64dfe508cb_2_1"/>
          <p:cNvCxnSpPr/>
          <p:nvPr/>
        </p:nvCxnSpPr>
        <p:spPr>
          <a:xfrm>
            <a:off x="816977" y="1316027"/>
            <a:ext cx="7525500" cy="0"/>
          </a:xfrm>
          <a:prstGeom prst="straightConnector1">
            <a:avLst/>
          </a:prstGeom>
          <a:noFill/>
          <a:ln w="9525" cap="rnd" cmpd="sng">
            <a:solidFill>
              <a:srgbClr val="854C67"/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400" name="Google Shape;400;g64dfe508cb_2_1"/>
          <p:cNvCxnSpPr/>
          <p:nvPr/>
        </p:nvCxnSpPr>
        <p:spPr>
          <a:xfrm>
            <a:off x="816977" y="1316027"/>
            <a:ext cx="7525500" cy="0"/>
          </a:xfrm>
          <a:prstGeom prst="straightConnector1">
            <a:avLst/>
          </a:prstGeom>
          <a:noFill/>
          <a:ln w="9525" cap="rnd" cmpd="sng">
            <a:solidFill>
              <a:srgbClr val="854C67"/>
            </a:solidFill>
            <a:prstDash val="solid"/>
            <a:round/>
            <a:headEnd type="diamond" w="sm" len="sm"/>
            <a:tailEnd type="diamond" w="sm" len="sm"/>
          </a:ln>
        </p:spPr>
      </p:cxnSp>
      <p:sp>
        <p:nvSpPr>
          <p:cNvPr id="401" name="Google Shape;401;g64dfe508cb_2_1"/>
          <p:cNvSpPr txBox="1"/>
          <p:nvPr/>
        </p:nvSpPr>
        <p:spPr>
          <a:xfrm>
            <a:off x="896550" y="4473175"/>
            <a:ext cx="7350900" cy="14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하나의 블록체인으로만 구성했을 경우 </a:t>
            </a:r>
            <a:endParaRPr sz="24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그저 값비싼 분산 원장에 지나지 않기 때문에 </a:t>
            </a:r>
            <a:endParaRPr sz="240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99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이더리움와 패브릭으로 구성</a:t>
            </a:r>
            <a:endParaRPr sz="2400">
              <a:solidFill>
                <a:srgbClr val="FF99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402" name="Google Shape;402;g64dfe508cb_2_1"/>
          <p:cNvSpPr/>
          <p:nvPr/>
        </p:nvSpPr>
        <p:spPr>
          <a:xfrm>
            <a:off x="2516838" y="1923725"/>
            <a:ext cx="2175300" cy="2077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403" name="Google Shape;403;g64dfe508cb_2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7703" y="2291055"/>
            <a:ext cx="1433604" cy="1343176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g64dfe508cb_2_1"/>
          <p:cNvSpPr/>
          <p:nvPr/>
        </p:nvSpPr>
        <p:spPr>
          <a:xfrm>
            <a:off x="4467311" y="1987861"/>
            <a:ext cx="2175300" cy="2077800"/>
          </a:xfrm>
          <a:prstGeom prst="ellipse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405" name="Google Shape;405;g64dfe508cb_2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1219" y="2530995"/>
            <a:ext cx="1747519" cy="991580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g64dfe508cb_2_1"/>
          <p:cNvSpPr txBox="1">
            <a:spLocks noGrp="1"/>
          </p:cNvSpPr>
          <p:nvPr>
            <p:ph type="body" idx="1"/>
          </p:nvPr>
        </p:nvSpPr>
        <p:spPr>
          <a:xfrm>
            <a:off x="675820" y="257425"/>
            <a:ext cx="7514700" cy="2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317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 Hyeon"/>
              <a:buAutoNum type="arabicPeriod"/>
            </a:pPr>
            <a:r>
              <a:rPr lang="en-US" sz="1400" b="1">
                <a:latin typeface="Do Hyeon"/>
                <a:ea typeface="Do Hyeon"/>
                <a:cs typeface="Do Hyeon"/>
                <a:sym typeface="Do Hyeon"/>
              </a:rPr>
              <a:t>프로젝트개요</a:t>
            </a:r>
            <a:endParaRPr sz="1400">
              <a:latin typeface="Do Hyeon"/>
              <a:ea typeface="Do Hyeon"/>
              <a:cs typeface="Do Hyeon"/>
              <a:sym typeface="Do Hyeon"/>
            </a:endParaRPr>
          </a:p>
        </p:txBody>
      </p:sp>
      <p:cxnSp>
        <p:nvCxnSpPr>
          <p:cNvPr id="407" name="Google Shape;407;g64dfe508cb_2_1"/>
          <p:cNvCxnSpPr/>
          <p:nvPr/>
        </p:nvCxnSpPr>
        <p:spPr>
          <a:xfrm>
            <a:off x="879399" y="527237"/>
            <a:ext cx="3292500" cy="0"/>
          </a:xfrm>
          <a:prstGeom prst="straightConnector1">
            <a:avLst/>
          </a:prstGeom>
          <a:noFill/>
          <a:ln w="9525" cap="rnd" cmpd="sng">
            <a:solidFill>
              <a:schemeClr val="lt1">
                <a:alpha val="61960"/>
              </a:schemeClr>
            </a:solidFill>
            <a:prstDash val="solid"/>
            <a:round/>
            <a:headEnd type="diamond" w="sm" len="sm"/>
            <a:tailEnd type="diamond" w="sm" len="sm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64d50218a3_3_55"/>
          <p:cNvSpPr/>
          <p:nvPr/>
        </p:nvSpPr>
        <p:spPr>
          <a:xfrm>
            <a:off x="100" y="1186325"/>
            <a:ext cx="9144000" cy="4572000"/>
          </a:xfrm>
          <a:prstGeom prst="rect">
            <a:avLst/>
          </a:prstGeom>
          <a:solidFill>
            <a:srgbClr val="FFFFFF">
              <a:alpha val="62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221A42"/>
              </a:buClr>
              <a:buSzPts val="1100"/>
              <a:buFont typeface="Arial"/>
              <a:buNone/>
            </a:pPr>
            <a:r>
              <a:rPr lang="en-US" sz="4800" dirty="0" err="1">
                <a:solidFill>
                  <a:srgbClr val="221A42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제품</a:t>
            </a:r>
            <a:r>
              <a:rPr lang="en-US" sz="4800" dirty="0">
                <a:solidFill>
                  <a:srgbClr val="221A42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및 </a:t>
            </a:r>
            <a:r>
              <a:rPr lang="en-US" sz="4800" dirty="0" err="1">
                <a:solidFill>
                  <a:srgbClr val="221A42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동향</a:t>
            </a:r>
            <a:r>
              <a:rPr lang="en-US" sz="4800" dirty="0">
                <a:solidFill>
                  <a:srgbClr val="221A42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4800" dirty="0" err="1">
                <a:solidFill>
                  <a:srgbClr val="221A42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분석</a:t>
            </a:r>
            <a:endParaRPr sz="48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592</Words>
  <Application>Microsoft Office PowerPoint</Application>
  <PresentationFormat>화면 슬라이드 쇼(4:3)</PresentationFormat>
  <Paragraphs>400</Paragraphs>
  <Slides>24</Slides>
  <Notes>24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5" baseType="lpstr">
      <vt:lpstr>Arial</vt:lpstr>
      <vt:lpstr>Caveat Brush</vt:lpstr>
      <vt:lpstr>휴먼둥근헤드라인</vt:lpstr>
      <vt:lpstr>Malgun Gothic</vt:lpstr>
      <vt:lpstr>Do Hyeon</vt:lpstr>
      <vt:lpstr>Calibri</vt:lpstr>
      <vt:lpstr>Black Han Sans</vt:lpstr>
      <vt:lpstr>Verdana</vt:lpstr>
      <vt:lpstr>배달의민족 주아</vt:lpstr>
      <vt:lpstr>Jua</vt:lpstr>
      <vt:lpstr>Office 테마</vt:lpstr>
      <vt:lpstr>Photo Copyright  Auction </vt:lpstr>
      <vt:lpstr>Chain Villain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Photo Copyright  Auction </dc:title>
  <dc:creator>Adstore.Tistory.com</dc:creator>
  <cp:lastModifiedBy>multicampus</cp:lastModifiedBy>
  <cp:revision>4</cp:revision>
  <dcterms:created xsi:type="dcterms:W3CDTF">2015-05-21T00:18:11Z</dcterms:created>
  <dcterms:modified xsi:type="dcterms:W3CDTF">2019-10-11T02:16:39Z</dcterms:modified>
</cp:coreProperties>
</file>